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1BF613-B66B-4755-95D5-0E639F375145}">
          <p14:sldIdLst>
            <p14:sldId id="256"/>
            <p14:sldId id="257"/>
          </p14:sldIdLst>
        </p14:section>
        <p14:section name="Untitled Section" id="{DABE50DD-89F6-435A-8E10-693FDE0FFB22}">
          <p14:sldIdLst>
            <p14:sldId id="258"/>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11D-83F9-4A7A-A2CB-A3C44D0FBA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A53C01-04D5-4904-9455-93921B1AF1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1DE176-B4D2-4B93-B1D9-493EEAB288F3}"/>
              </a:ext>
            </a:extLst>
          </p:cNvPr>
          <p:cNvSpPr>
            <a:spLocks noGrp="1"/>
          </p:cNvSpPr>
          <p:nvPr>
            <p:ph type="dt" sz="half" idx="10"/>
          </p:nvPr>
        </p:nvSpPr>
        <p:spPr/>
        <p:txBody>
          <a:bodyPr/>
          <a:lstStyle/>
          <a:p>
            <a:fld id="{BAF90636-03F6-41E8-8BBB-B55E3358D748}" type="datetimeFigureOut">
              <a:rPr lang="en-US" smtClean="0"/>
              <a:t>6/2/2021</a:t>
            </a:fld>
            <a:endParaRPr lang="en-US"/>
          </a:p>
        </p:txBody>
      </p:sp>
      <p:sp>
        <p:nvSpPr>
          <p:cNvPr id="5" name="Footer Placeholder 4">
            <a:extLst>
              <a:ext uri="{FF2B5EF4-FFF2-40B4-BE49-F238E27FC236}">
                <a16:creationId xmlns:a16="http://schemas.microsoft.com/office/drawing/2014/main" id="{32E3D21B-B550-4129-81B7-C26AE5F40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26A73A-0418-4F67-BE39-DC1D9DDD1C3E}"/>
              </a:ext>
            </a:extLst>
          </p:cNvPr>
          <p:cNvSpPr>
            <a:spLocks noGrp="1"/>
          </p:cNvSpPr>
          <p:nvPr>
            <p:ph type="sldNum" sz="quarter" idx="12"/>
          </p:nvPr>
        </p:nvSpPr>
        <p:spPr/>
        <p:txBody>
          <a:bodyPr/>
          <a:lstStyle/>
          <a:p>
            <a:fld id="{407311B3-03F5-4F0A-B2CD-BB57B82ECF75}" type="slidenum">
              <a:rPr lang="en-US" smtClean="0"/>
              <a:t>‹#›</a:t>
            </a:fld>
            <a:endParaRPr lang="en-US"/>
          </a:p>
        </p:txBody>
      </p:sp>
    </p:spTree>
    <p:extLst>
      <p:ext uri="{BB962C8B-B14F-4D97-AF65-F5344CB8AC3E}">
        <p14:creationId xmlns:p14="http://schemas.microsoft.com/office/powerpoint/2010/main" val="714696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DCBF7-581E-46E8-9D43-2F6EADFEDE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43FA67-9555-4F80-9BEC-3C39F0DCA8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7496AE-A224-44DB-990B-3EC1B5972600}"/>
              </a:ext>
            </a:extLst>
          </p:cNvPr>
          <p:cNvSpPr>
            <a:spLocks noGrp="1"/>
          </p:cNvSpPr>
          <p:nvPr>
            <p:ph type="dt" sz="half" idx="10"/>
          </p:nvPr>
        </p:nvSpPr>
        <p:spPr/>
        <p:txBody>
          <a:bodyPr/>
          <a:lstStyle/>
          <a:p>
            <a:fld id="{BAF90636-03F6-41E8-8BBB-B55E3358D748}" type="datetimeFigureOut">
              <a:rPr lang="en-US" smtClean="0"/>
              <a:t>6/2/2021</a:t>
            </a:fld>
            <a:endParaRPr lang="en-US"/>
          </a:p>
        </p:txBody>
      </p:sp>
      <p:sp>
        <p:nvSpPr>
          <p:cNvPr id="5" name="Footer Placeholder 4">
            <a:extLst>
              <a:ext uri="{FF2B5EF4-FFF2-40B4-BE49-F238E27FC236}">
                <a16:creationId xmlns:a16="http://schemas.microsoft.com/office/drawing/2014/main" id="{AA5075A9-3B04-4863-A816-11AB9D4A7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4BF58C-44B6-4534-AAA1-963A88EC73DE}"/>
              </a:ext>
            </a:extLst>
          </p:cNvPr>
          <p:cNvSpPr>
            <a:spLocks noGrp="1"/>
          </p:cNvSpPr>
          <p:nvPr>
            <p:ph type="sldNum" sz="quarter" idx="12"/>
          </p:nvPr>
        </p:nvSpPr>
        <p:spPr/>
        <p:txBody>
          <a:bodyPr/>
          <a:lstStyle/>
          <a:p>
            <a:fld id="{407311B3-03F5-4F0A-B2CD-BB57B82ECF75}" type="slidenum">
              <a:rPr lang="en-US" smtClean="0"/>
              <a:t>‹#›</a:t>
            </a:fld>
            <a:endParaRPr lang="en-US"/>
          </a:p>
        </p:txBody>
      </p:sp>
    </p:spTree>
    <p:extLst>
      <p:ext uri="{BB962C8B-B14F-4D97-AF65-F5344CB8AC3E}">
        <p14:creationId xmlns:p14="http://schemas.microsoft.com/office/powerpoint/2010/main" val="2101610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ACE5B2-C721-48E6-8F6F-02D1F6D7D0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6A91AC-4444-45F2-95B5-00746C622D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D3E6A-49AA-4184-A4D5-01BF893F1AFB}"/>
              </a:ext>
            </a:extLst>
          </p:cNvPr>
          <p:cNvSpPr>
            <a:spLocks noGrp="1"/>
          </p:cNvSpPr>
          <p:nvPr>
            <p:ph type="dt" sz="half" idx="10"/>
          </p:nvPr>
        </p:nvSpPr>
        <p:spPr/>
        <p:txBody>
          <a:bodyPr/>
          <a:lstStyle/>
          <a:p>
            <a:fld id="{BAF90636-03F6-41E8-8BBB-B55E3358D748}" type="datetimeFigureOut">
              <a:rPr lang="en-US" smtClean="0"/>
              <a:t>6/2/2021</a:t>
            </a:fld>
            <a:endParaRPr lang="en-US"/>
          </a:p>
        </p:txBody>
      </p:sp>
      <p:sp>
        <p:nvSpPr>
          <p:cNvPr id="5" name="Footer Placeholder 4">
            <a:extLst>
              <a:ext uri="{FF2B5EF4-FFF2-40B4-BE49-F238E27FC236}">
                <a16:creationId xmlns:a16="http://schemas.microsoft.com/office/drawing/2014/main" id="{70308438-B237-4EAF-B2BE-5E3571EEA2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9BBD9-23BF-4F66-9262-3C4D50A73B5C}"/>
              </a:ext>
            </a:extLst>
          </p:cNvPr>
          <p:cNvSpPr>
            <a:spLocks noGrp="1"/>
          </p:cNvSpPr>
          <p:nvPr>
            <p:ph type="sldNum" sz="quarter" idx="12"/>
          </p:nvPr>
        </p:nvSpPr>
        <p:spPr/>
        <p:txBody>
          <a:bodyPr/>
          <a:lstStyle/>
          <a:p>
            <a:fld id="{407311B3-03F5-4F0A-B2CD-BB57B82ECF75}" type="slidenum">
              <a:rPr lang="en-US" smtClean="0"/>
              <a:t>‹#›</a:t>
            </a:fld>
            <a:endParaRPr lang="en-US"/>
          </a:p>
        </p:txBody>
      </p:sp>
    </p:spTree>
    <p:extLst>
      <p:ext uri="{BB962C8B-B14F-4D97-AF65-F5344CB8AC3E}">
        <p14:creationId xmlns:p14="http://schemas.microsoft.com/office/powerpoint/2010/main" val="79472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3CDE4-3A09-4D0B-88A8-3C1A78844B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4CC51-1434-4816-9C91-FF2849B68A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0F4076-5B3F-46F6-B15B-0F76123990FD}"/>
              </a:ext>
            </a:extLst>
          </p:cNvPr>
          <p:cNvSpPr>
            <a:spLocks noGrp="1"/>
          </p:cNvSpPr>
          <p:nvPr>
            <p:ph type="dt" sz="half" idx="10"/>
          </p:nvPr>
        </p:nvSpPr>
        <p:spPr/>
        <p:txBody>
          <a:bodyPr/>
          <a:lstStyle/>
          <a:p>
            <a:fld id="{BAF90636-03F6-41E8-8BBB-B55E3358D748}" type="datetimeFigureOut">
              <a:rPr lang="en-US" smtClean="0"/>
              <a:t>6/2/2021</a:t>
            </a:fld>
            <a:endParaRPr lang="en-US"/>
          </a:p>
        </p:txBody>
      </p:sp>
      <p:sp>
        <p:nvSpPr>
          <p:cNvPr id="5" name="Footer Placeholder 4">
            <a:extLst>
              <a:ext uri="{FF2B5EF4-FFF2-40B4-BE49-F238E27FC236}">
                <a16:creationId xmlns:a16="http://schemas.microsoft.com/office/drawing/2014/main" id="{73354C8B-023E-459F-A626-0AC493238D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ABDB01-E895-42DB-A01A-684B84E8225A}"/>
              </a:ext>
            </a:extLst>
          </p:cNvPr>
          <p:cNvSpPr>
            <a:spLocks noGrp="1"/>
          </p:cNvSpPr>
          <p:nvPr>
            <p:ph type="sldNum" sz="quarter" idx="12"/>
          </p:nvPr>
        </p:nvSpPr>
        <p:spPr/>
        <p:txBody>
          <a:bodyPr/>
          <a:lstStyle/>
          <a:p>
            <a:fld id="{407311B3-03F5-4F0A-B2CD-BB57B82ECF75}" type="slidenum">
              <a:rPr lang="en-US" smtClean="0"/>
              <a:t>‹#›</a:t>
            </a:fld>
            <a:endParaRPr lang="en-US"/>
          </a:p>
        </p:txBody>
      </p:sp>
    </p:spTree>
    <p:extLst>
      <p:ext uri="{BB962C8B-B14F-4D97-AF65-F5344CB8AC3E}">
        <p14:creationId xmlns:p14="http://schemas.microsoft.com/office/powerpoint/2010/main" val="233705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0294F-2D66-48A8-B4A3-F445C1F28E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652BF7-7EE0-4F80-8085-2326B477D5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C457DC-7982-4855-A511-76A33E0FCE02}"/>
              </a:ext>
            </a:extLst>
          </p:cNvPr>
          <p:cNvSpPr>
            <a:spLocks noGrp="1"/>
          </p:cNvSpPr>
          <p:nvPr>
            <p:ph type="dt" sz="half" idx="10"/>
          </p:nvPr>
        </p:nvSpPr>
        <p:spPr/>
        <p:txBody>
          <a:bodyPr/>
          <a:lstStyle/>
          <a:p>
            <a:fld id="{BAF90636-03F6-41E8-8BBB-B55E3358D748}" type="datetimeFigureOut">
              <a:rPr lang="en-US" smtClean="0"/>
              <a:t>6/2/2021</a:t>
            </a:fld>
            <a:endParaRPr lang="en-US"/>
          </a:p>
        </p:txBody>
      </p:sp>
      <p:sp>
        <p:nvSpPr>
          <p:cNvPr id="5" name="Footer Placeholder 4">
            <a:extLst>
              <a:ext uri="{FF2B5EF4-FFF2-40B4-BE49-F238E27FC236}">
                <a16:creationId xmlns:a16="http://schemas.microsoft.com/office/drawing/2014/main" id="{B20FC857-E505-4477-A7DF-41203A3A64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6B569-47CB-4CCE-B884-4E39C9C5031D}"/>
              </a:ext>
            </a:extLst>
          </p:cNvPr>
          <p:cNvSpPr>
            <a:spLocks noGrp="1"/>
          </p:cNvSpPr>
          <p:nvPr>
            <p:ph type="sldNum" sz="quarter" idx="12"/>
          </p:nvPr>
        </p:nvSpPr>
        <p:spPr/>
        <p:txBody>
          <a:bodyPr/>
          <a:lstStyle/>
          <a:p>
            <a:fld id="{407311B3-03F5-4F0A-B2CD-BB57B82ECF75}" type="slidenum">
              <a:rPr lang="en-US" smtClean="0"/>
              <a:t>‹#›</a:t>
            </a:fld>
            <a:endParaRPr lang="en-US"/>
          </a:p>
        </p:txBody>
      </p:sp>
    </p:spTree>
    <p:extLst>
      <p:ext uri="{BB962C8B-B14F-4D97-AF65-F5344CB8AC3E}">
        <p14:creationId xmlns:p14="http://schemas.microsoft.com/office/powerpoint/2010/main" val="94691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961D4-54EB-4479-9687-1A335D859E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C08FBB-A98B-44DC-8FF5-B2E6E007F8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3CA488-71D8-4D5B-B75B-DC3FAB73AB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B5C08C-B548-45F8-BD81-BDB012759233}"/>
              </a:ext>
            </a:extLst>
          </p:cNvPr>
          <p:cNvSpPr>
            <a:spLocks noGrp="1"/>
          </p:cNvSpPr>
          <p:nvPr>
            <p:ph type="dt" sz="half" idx="10"/>
          </p:nvPr>
        </p:nvSpPr>
        <p:spPr/>
        <p:txBody>
          <a:bodyPr/>
          <a:lstStyle/>
          <a:p>
            <a:fld id="{BAF90636-03F6-41E8-8BBB-B55E3358D748}" type="datetimeFigureOut">
              <a:rPr lang="en-US" smtClean="0"/>
              <a:t>6/2/2021</a:t>
            </a:fld>
            <a:endParaRPr lang="en-US"/>
          </a:p>
        </p:txBody>
      </p:sp>
      <p:sp>
        <p:nvSpPr>
          <p:cNvPr id="6" name="Footer Placeholder 5">
            <a:extLst>
              <a:ext uri="{FF2B5EF4-FFF2-40B4-BE49-F238E27FC236}">
                <a16:creationId xmlns:a16="http://schemas.microsoft.com/office/drawing/2014/main" id="{9E887BF2-4EFA-4E80-86A6-967E2EF55C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660C65-26EE-428A-8C4B-850F22C9FCE9}"/>
              </a:ext>
            </a:extLst>
          </p:cNvPr>
          <p:cNvSpPr>
            <a:spLocks noGrp="1"/>
          </p:cNvSpPr>
          <p:nvPr>
            <p:ph type="sldNum" sz="quarter" idx="12"/>
          </p:nvPr>
        </p:nvSpPr>
        <p:spPr/>
        <p:txBody>
          <a:bodyPr/>
          <a:lstStyle/>
          <a:p>
            <a:fld id="{407311B3-03F5-4F0A-B2CD-BB57B82ECF75}" type="slidenum">
              <a:rPr lang="en-US" smtClean="0"/>
              <a:t>‹#›</a:t>
            </a:fld>
            <a:endParaRPr lang="en-US"/>
          </a:p>
        </p:txBody>
      </p:sp>
    </p:spTree>
    <p:extLst>
      <p:ext uri="{BB962C8B-B14F-4D97-AF65-F5344CB8AC3E}">
        <p14:creationId xmlns:p14="http://schemas.microsoft.com/office/powerpoint/2010/main" val="2089449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EBD57-F1F3-4FE8-A757-3D3FF27133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4EFD6-966A-49E8-A2BF-81A84132A3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4D5FB1-0F61-41BA-8F03-49AC2452C2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07D656-E866-4063-B093-5F034F5CD0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A786B6-F9F8-4709-A949-EDF28989E0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7FF015-FD3E-40D4-AEB4-290ED7B148C2}"/>
              </a:ext>
            </a:extLst>
          </p:cNvPr>
          <p:cNvSpPr>
            <a:spLocks noGrp="1"/>
          </p:cNvSpPr>
          <p:nvPr>
            <p:ph type="dt" sz="half" idx="10"/>
          </p:nvPr>
        </p:nvSpPr>
        <p:spPr/>
        <p:txBody>
          <a:bodyPr/>
          <a:lstStyle/>
          <a:p>
            <a:fld id="{BAF90636-03F6-41E8-8BBB-B55E3358D748}" type="datetimeFigureOut">
              <a:rPr lang="en-US" smtClean="0"/>
              <a:t>6/2/2021</a:t>
            </a:fld>
            <a:endParaRPr lang="en-US"/>
          </a:p>
        </p:txBody>
      </p:sp>
      <p:sp>
        <p:nvSpPr>
          <p:cNvPr id="8" name="Footer Placeholder 7">
            <a:extLst>
              <a:ext uri="{FF2B5EF4-FFF2-40B4-BE49-F238E27FC236}">
                <a16:creationId xmlns:a16="http://schemas.microsoft.com/office/drawing/2014/main" id="{BD9C9A7C-1F4F-49D3-AAE8-0F58F819AF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F1B4CC-5463-496B-800F-C364E122AC43}"/>
              </a:ext>
            </a:extLst>
          </p:cNvPr>
          <p:cNvSpPr>
            <a:spLocks noGrp="1"/>
          </p:cNvSpPr>
          <p:nvPr>
            <p:ph type="sldNum" sz="quarter" idx="12"/>
          </p:nvPr>
        </p:nvSpPr>
        <p:spPr/>
        <p:txBody>
          <a:bodyPr/>
          <a:lstStyle/>
          <a:p>
            <a:fld id="{407311B3-03F5-4F0A-B2CD-BB57B82ECF75}" type="slidenum">
              <a:rPr lang="en-US" smtClean="0"/>
              <a:t>‹#›</a:t>
            </a:fld>
            <a:endParaRPr lang="en-US"/>
          </a:p>
        </p:txBody>
      </p:sp>
    </p:spTree>
    <p:extLst>
      <p:ext uri="{BB962C8B-B14F-4D97-AF65-F5344CB8AC3E}">
        <p14:creationId xmlns:p14="http://schemas.microsoft.com/office/powerpoint/2010/main" val="522797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16CDA-1440-4513-8173-B76624ACDD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B421D6-8135-4B3D-9288-16A6584D3403}"/>
              </a:ext>
            </a:extLst>
          </p:cNvPr>
          <p:cNvSpPr>
            <a:spLocks noGrp="1"/>
          </p:cNvSpPr>
          <p:nvPr>
            <p:ph type="dt" sz="half" idx="10"/>
          </p:nvPr>
        </p:nvSpPr>
        <p:spPr/>
        <p:txBody>
          <a:bodyPr/>
          <a:lstStyle/>
          <a:p>
            <a:fld id="{BAF90636-03F6-41E8-8BBB-B55E3358D748}" type="datetimeFigureOut">
              <a:rPr lang="en-US" smtClean="0"/>
              <a:t>6/2/2021</a:t>
            </a:fld>
            <a:endParaRPr lang="en-US"/>
          </a:p>
        </p:txBody>
      </p:sp>
      <p:sp>
        <p:nvSpPr>
          <p:cNvPr id="4" name="Footer Placeholder 3">
            <a:extLst>
              <a:ext uri="{FF2B5EF4-FFF2-40B4-BE49-F238E27FC236}">
                <a16:creationId xmlns:a16="http://schemas.microsoft.com/office/drawing/2014/main" id="{454B2F38-5B70-47AF-9024-4358BF5D12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482DBA-FE36-479C-94E2-BDFC34A7D654}"/>
              </a:ext>
            </a:extLst>
          </p:cNvPr>
          <p:cNvSpPr>
            <a:spLocks noGrp="1"/>
          </p:cNvSpPr>
          <p:nvPr>
            <p:ph type="sldNum" sz="quarter" idx="12"/>
          </p:nvPr>
        </p:nvSpPr>
        <p:spPr/>
        <p:txBody>
          <a:bodyPr/>
          <a:lstStyle/>
          <a:p>
            <a:fld id="{407311B3-03F5-4F0A-B2CD-BB57B82ECF75}" type="slidenum">
              <a:rPr lang="en-US" smtClean="0"/>
              <a:t>‹#›</a:t>
            </a:fld>
            <a:endParaRPr lang="en-US"/>
          </a:p>
        </p:txBody>
      </p:sp>
    </p:spTree>
    <p:extLst>
      <p:ext uri="{BB962C8B-B14F-4D97-AF65-F5344CB8AC3E}">
        <p14:creationId xmlns:p14="http://schemas.microsoft.com/office/powerpoint/2010/main" val="261099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CBCD65-5FE8-4BE0-AF79-CD396EE27D92}"/>
              </a:ext>
            </a:extLst>
          </p:cNvPr>
          <p:cNvSpPr>
            <a:spLocks noGrp="1"/>
          </p:cNvSpPr>
          <p:nvPr>
            <p:ph type="dt" sz="half" idx="10"/>
          </p:nvPr>
        </p:nvSpPr>
        <p:spPr/>
        <p:txBody>
          <a:bodyPr/>
          <a:lstStyle/>
          <a:p>
            <a:fld id="{BAF90636-03F6-41E8-8BBB-B55E3358D748}" type="datetimeFigureOut">
              <a:rPr lang="en-US" smtClean="0"/>
              <a:t>6/2/2021</a:t>
            </a:fld>
            <a:endParaRPr lang="en-US"/>
          </a:p>
        </p:txBody>
      </p:sp>
      <p:sp>
        <p:nvSpPr>
          <p:cNvPr id="3" name="Footer Placeholder 2">
            <a:extLst>
              <a:ext uri="{FF2B5EF4-FFF2-40B4-BE49-F238E27FC236}">
                <a16:creationId xmlns:a16="http://schemas.microsoft.com/office/drawing/2014/main" id="{C8D156D1-E415-4634-B4AC-D3B897F1E6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46AE32-014C-4647-8F00-600373D9A36B}"/>
              </a:ext>
            </a:extLst>
          </p:cNvPr>
          <p:cNvSpPr>
            <a:spLocks noGrp="1"/>
          </p:cNvSpPr>
          <p:nvPr>
            <p:ph type="sldNum" sz="quarter" idx="12"/>
          </p:nvPr>
        </p:nvSpPr>
        <p:spPr/>
        <p:txBody>
          <a:bodyPr/>
          <a:lstStyle/>
          <a:p>
            <a:fld id="{407311B3-03F5-4F0A-B2CD-BB57B82ECF75}" type="slidenum">
              <a:rPr lang="en-US" smtClean="0"/>
              <a:t>‹#›</a:t>
            </a:fld>
            <a:endParaRPr lang="en-US"/>
          </a:p>
        </p:txBody>
      </p:sp>
    </p:spTree>
    <p:extLst>
      <p:ext uri="{BB962C8B-B14F-4D97-AF65-F5344CB8AC3E}">
        <p14:creationId xmlns:p14="http://schemas.microsoft.com/office/powerpoint/2010/main" val="71404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39260-7B36-43FD-82F1-0187355AC7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57D654-71BF-4ADE-AFBD-82FDE53068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BDCD4C-53D1-4B6F-A9E6-DA6E1F4AA0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DB12B3-CAAB-4C04-80F0-BD2D835F9B18}"/>
              </a:ext>
            </a:extLst>
          </p:cNvPr>
          <p:cNvSpPr>
            <a:spLocks noGrp="1"/>
          </p:cNvSpPr>
          <p:nvPr>
            <p:ph type="dt" sz="half" idx="10"/>
          </p:nvPr>
        </p:nvSpPr>
        <p:spPr/>
        <p:txBody>
          <a:bodyPr/>
          <a:lstStyle/>
          <a:p>
            <a:fld id="{BAF90636-03F6-41E8-8BBB-B55E3358D748}" type="datetimeFigureOut">
              <a:rPr lang="en-US" smtClean="0"/>
              <a:t>6/2/2021</a:t>
            </a:fld>
            <a:endParaRPr lang="en-US"/>
          </a:p>
        </p:txBody>
      </p:sp>
      <p:sp>
        <p:nvSpPr>
          <p:cNvPr id="6" name="Footer Placeholder 5">
            <a:extLst>
              <a:ext uri="{FF2B5EF4-FFF2-40B4-BE49-F238E27FC236}">
                <a16:creationId xmlns:a16="http://schemas.microsoft.com/office/drawing/2014/main" id="{69E52623-A4F2-42DD-8280-CFC772C67B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28E086-EEAD-4FE2-AE8A-7F1344BBD198}"/>
              </a:ext>
            </a:extLst>
          </p:cNvPr>
          <p:cNvSpPr>
            <a:spLocks noGrp="1"/>
          </p:cNvSpPr>
          <p:nvPr>
            <p:ph type="sldNum" sz="quarter" idx="12"/>
          </p:nvPr>
        </p:nvSpPr>
        <p:spPr/>
        <p:txBody>
          <a:bodyPr/>
          <a:lstStyle/>
          <a:p>
            <a:fld id="{407311B3-03F5-4F0A-B2CD-BB57B82ECF75}" type="slidenum">
              <a:rPr lang="en-US" smtClean="0"/>
              <a:t>‹#›</a:t>
            </a:fld>
            <a:endParaRPr lang="en-US"/>
          </a:p>
        </p:txBody>
      </p:sp>
    </p:spTree>
    <p:extLst>
      <p:ext uri="{BB962C8B-B14F-4D97-AF65-F5344CB8AC3E}">
        <p14:creationId xmlns:p14="http://schemas.microsoft.com/office/powerpoint/2010/main" val="243192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75593-6361-4494-A485-F595435F26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5A9AA8-034C-49FF-B725-D62105912B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5E89AE-5BF9-4ED1-AEC4-9560992D70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8383EE-61DA-44E2-BB0A-E5EFB23010F2}"/>
              </a:ext>
            </a:extLst>
          </p:cNvPr>
          <p:cNvSpPr>
            <a:spLocks noGrp="1"/>
          </p:cNvSpPr>
          <p:nvPr>
            <p:ph type="dt" sz="half" idx="10"/>
          </p:nvPr>
        </p:nvSpPr>
        <p:spPr/>
        <p:txBody>
          <a:bodyPr/>
          <a:lstStyle/>
          <a:p>
            <a:fld id="{BAF90636-03F6-41E8-8BBB-B55E3358D748}" type="datetimeFigureOut">
              <a:rPr lang="en-US" smtClean="0"/>
              <a:t>6/2/2021</a:t>
            </a:fld>
            <a:endParaRPr lang="en-US"/>
          </a:p>
        </p:txBody>
      </p:sp>
      <p:sp>
        <p:nvSpPr>
          <p:cNvPr id="6" name="Footer Placeholder 5">
            <a:extLst>
              <a:ext uri="{FF2B5EF4-FFF2-40B4-BE49-F238E27FC236}">
                <a16:creationId xmlns:a16="http://schemas.microsoft.com/office/drawing/2014/main" id="{77881C7C-8826-4B11-8FD4-F6359383DC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7FA98A-D987-44EF-8739-EBF6BC722534}"/>
              </a:ext>
            </a:extLst>
          </p:cNvPr>
          <p:cNvSpPr>
            <a:spLocks noGrp="1"/>
          </p:cNvSpPr>
          <p:nvPr>
            <p:ph type="sldNum" sz="quarter" idx="12"/>
          </p:nvPr>
        </p:nvSpPr>
        <p:spPr/>
        <p:txBody>
          <a:bodyPr/>
          <a:lstStyle/>
          <a:p>
            <a:fld id="{407311B3-03F5-4F0A-B2CD-BB57B82ECF75}" type="slidenum">
              <a:rPr lang="en-US" smtClean="0"/>
              <a:t>‹#›</a:t>
            </a:fld>
            <a:endParaRPr lang="en-US"/>
          </a:p>
        </p:txBody>
      </p:sp>
    </p:spTree>
    <p:extLst>
      <p:ext uri="{BB962C8B-B14F-4D97-AF65-F5344CB8AC3E}">
        <p14:creationId xmlns:p14="http://schemas.microsoft.com/office/powerpoint/2010/main" val="623657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9B7C2F-5B44-4D3F-9FE7-3E18FCB985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3CD4F6-C7EA-473C-98AC-4E0D13E841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CF5369-ADED-47A3-AD1A-5196BD1D20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90636-03F6-41E8-8BBB-B55E3358D748}" type="datetimeFigureOut">
              <a:rPr lang="en-US" smtClean="0"/>
              <a:t>6/2/2021</a:t>
            </a:fld>
            <a:endParaRPr lang="en-US"/>
          </a:p>
        </p:txBody>
      </p:sp>
      <p:sp>
        <p:nvSpPr>
          <p:cNvPr id="5" name="Footer Placeholder 4">
            <a:extLst>
              <a:ext uri="{FF2B5EF4-FFF2-40B4-BE49-F238E27FC236}">
                <a16:creationId xmlns:a16="http://schemas.microsoft.com/office/drawing/2014/main" id="{E1CD2823-94C8-4BCA-94D8-CB4ADC4323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F0DF34-3105-48AF-8521-E1EB114D25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311B3-03F5-4F0A-B2CD-BB57B82ECF75}" type="slidenum">
              <a:rPr lang="en-US" smtClean="0"/>
              <a:t>‹#›</a:t>
            </a:fld>
            <a:endParaRPr lang="en-US"/>
          </a:p>
        </p:txBody>
      </p:sp>
    </p:spTree>
    <p:extLst>
      <p:ext uri="{BB962C8B-B14F-4D97-AF65-F5344CB8AC3E}">
        <p14:creationId xmlns:p14="http://schemas.microsoft.com/office/powerpoint/2010/main" val="886240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BC373-A67B-465A-BA22-05805CF2036B}"/>
              </a:ext>
            </a:extLst>
          </p:cNvPr>
          <p:cNvSpPr>
            <a:spLocks noGrp="1"/>
          </p:cNvSpPr>
          <p:nvPr>
            <p:ph type="ctrTitle"/>
          </p:nvPr>
        </p:nvSpPr>
        <p:spPr/>
        <p:txBody>
          <a:bodyPr/>
          <a:lstStyle/>
          <a:p>
            <a:r>
              <a:rPr lang="en-US" dirty="0"/>
              <a:t>How to Form and Conduct a ‘Friends’ Advocacy Group</a:t>
            </a:r>
          </a:p>
        </p:txBody>
      </p:sp>
      <p:sp>
        <p:nvSpPr>
          <p:cNvPr id="3" name="Subtitle 2">
            <a:extLst>
              <a:ext uri="{FF2B5EF4-FFF2-40B4-BE49-F238E27FC236}">
                <a16:creationId xmlns:a16="http://schemas.microsoft.com/office/drawing/2014/main" id="{BEA858A7-DE46-434D-8512-64A50CBB354B}"/>
              </a:ext>
            </a:extLst>
          </p:cNvPr>
          <p:cNvSpPr>
            <a:spLocks noGrp="1"/>
          </p:cNvSpPr>
          <p:nvPr>
            <p:ph type="subTitle" idx="1"/>
          </p:nvPr>
        </p:nvSpPr>
        <p:spPr/>
        <p:txBody>
          <a:bodyPr/>
          <a:lstStyle/>
          <a:p>
            <a:r>
              <a:rPr lang="en-US" dirty="0"/>
              <a:t>2 June 2021</a:t>
            </a:r>
          </a:p>
          <a:p>
            <a:r>
              <a:rPr lang="en-US" dirty="0"/>
              <a:t>Jackie Algon</a:t>
            </a:r>
          </a:p>
        </p:txBody>
      </p:sp>
    </p:spTree>
    <p:extLst>
      <p:ext uri="{BB962C8B-B14F-4D97-AF65-F5344CB8AC3E}">
        <p14:creationId xmlns:p14="http://schemas.microsoft.com/office/powerpoint/2010/main" val="6386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18D64-0EC6-42E9-BD68-26A0562CB366}"/>
              </a:ext>
            </a:extLst>
          </p:cNvPr>
          <p:cNvSpPr>
            <a:spLocks noGrp="1"/>
          </p:cNvSpPr>
          <p:nvPr>
            <p:ph type="title"/>
          </p:nvPr>
        </p:nvSpPr>
        <p:spPr/>
        <p:txBody>
          <a:bodyPr/>
          <a:lstStyle/>
          <a:p>
            <a:r>
              <a:rPr lang="en-US" dirty="0"/>
              <a:t>‘Friends’ Advocacy Group	</a:t>
            </a:r>
          </a:p>
        </p:txBody>
      </p:sp>
      <p:sp>
        <p:nvSpPr>
          <p:cNvPr id="3" name="Content Placeholder 2">
            <a:extLst>
              <a:ext uri="{FF2B5EF4-FFF2-40B4-BE49-F238E27FC236}">
                <a16:creationId xmlns:a16="http://schemas.microsoft.com/office/drawing/2014/main" id="{251319E4-281C-4D43-82B0-58BBA3874710}"/>
              </a:ext>
            </a:extLst>
          </p:cNvPr>
          <p:cNvSpPr>
            <a:spLocks noGrp="1"/>
          </p:cNvSpPr>
          <p:nvPr>
            <p:ph idx="1"/>
          </p:nvPr>
        </p:nvSpPr>
        <p:spPr>
          <a:xfrm>
            <a:off x="838200" y="1825624"/>
            <a:ext cx="10515600" cy="4560661"/>
          </a:xfrm>
        </p:spPr>
        <p:txBody>
          <a:bodyPr>
            <a:normAutofit fontScale="85000" lnSpcReduction="20000"/>
          </a:bodyPr>
          <a:lstStyle/>
          <a:p>
            <a:pPr>
              <a:buFont typeface="Wingdings" panose="05000000000000000000" pitchFamily="2" charset="2"/>
              <a:buChar char="Ø"/>
            </a:pPr>
            <a:r>
              <a:rPr lang="en-US" dirty="0"/>
              <a:t>A collection of neighbors who care about a specific location [open space or park] in Wilton which requires attention and/or maintenance.  In this case, one of the Town’s 11 Open Spaces</a:t>
            </a:r>
          </a:p>
          <a:p>
            <a:pPr lvl="1">
              <a:buFont typeface="Wingdings" panose="05000000000000000000" pitchFamily="2" charset="2"/>
              <a:buChar char="Ø"/>
            </a:pPr>
            <a:r>
              <a:rPr lang="en-US" dirty="0"/>
              <a:t>A loosely formed group that explores alternatives for altering the conditions of the location in question</a:t>
            </a:r>
          </a:p>
          <a:p>
            <a:pPr>
              <a:buFont typeface="Wingdings" panose="05000000000000000000" pitchFamily="2" charset="2"/>
              <a:buChar char="Ø"/>
            </a:pPr>
            <a:r>
              <a:rPr lang="en-US" dirty="0"/>
              <a:t>A person in the Friends Group who recognizes the issues can help articulate the problem and the Group’s recommendations for change </a:t>
            </a:r>
          </a:p>
          <a:p>
            <a:pPr lvl="1">
              <a:buFont typeface="Wingdings" panose="05000000000000000000" pitchFamily="2" charset="2"/>
              <a:buChar char="Ø"/>
            </a:pPr>
            <a:r>
              <a:rPr lang="en-US" dirty="0"/>
              <a:t>Develop a proposal for changes desired by the Group, accounting for </a:t>
            </a:r>
          </a:p>
          <a:p>
            <a:pPr lvl="2">
              <a:buFont typeface="Wingdings" panose="05000000000000000000" pitchFamily="2" charset="2"/>
              <a:buChar char="Ø"/>
            </a:pPr>
            <a:r>
              <a:rPr lang="en-US" dirty="0"/>
              <a:t>Costs, safety concerns, impact on ecology and biodiversity of flora and fauna, impact on surrounding neighbors, long-term maintenance</a:t>
            </a:r>
          </a:p>
          <a:p>
            <a:pPr lvl="2">
              <a:buFont typeface="Wingdings" panose="05000000000000000000" pitchFamily="2" charset="2"/>
              <a:buChar char="Ø"/>
            </a:pPr>
            <a:r>
              <a:rPr lang="en-US" dirty="0"/>
              <a:t>Provide a copy of the proposal to the Director Environmental Affairs and the Commission Chair</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Request time on an upcoming Conservation Commission agenda to bring this proposal for discussion with the Commissioners and Director of Environmental Affairs</a:t>
            </a:r>
          </a:p>
          <a:p>
            <a:pPr lvl="2">
              <a:buFont typeface="Wingdings" panose="05000000000000000000" pitchFamily="2" charset="2"/>
              <a:buChar char="Ø"/>
            </a:pPr>
            <a:r>
              <a:rPr lang="en-US" dirty="0"/>
              <a:t>Make requests to the Conservation Commission Chair </a:t>
            </a:r>
          </a:p>
          <a:p>
            <a:pPr lvl="2">
              <a:buFont typeface="Wingdings" panose="05000000000000000000" pitchFamily="2" charset="2"/>
              <a:buChar char="Ø"/>
            </a:pPr>
            <a:r>
              <a:rPr lang="en-US" dirty="0"/>
              <a:t>Discussion and decisions must occur</a:t>
            </a:r>
            <a:r>
              <a:rPr lang="en-US" b="1" u="sng" dirty="0"/>
              <a:t> </a:t>
            </a:r>
            <a:r>
              <a:rPr lang="en-US" b="1" u="sng" dirty="0">
                <a:solidFill>
                  <a:srgbClr val="FF0000"/>
                </a:solidFill>
              </a:rPr>
              <a:t>prior</a:t>
            </a:r>
            <a:r>
              <a:rPr lang="en-US" b="1" u="sng" dirty="0"/>
              <a:t> </a:t>
            </a:r>
            <a:r>
              <a:rPr lang="en-US" dirty="0"/>
              <a:t>to initiating any activities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22780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7C32-D9BD-4FEB-934D-5E48BE6BE996}"/>
              </a:ext>
            </a:extLst>
          </p:cNvPr>
          <p:cNvSpPr>
            <a:spLocks noGrp="1"/>
          </p:cNvSpPr>
          <p:nvPr>
            <p:ph type="title"/>
          </p:nvPr>
        </p:nvSpPr>
        <p:spPr/>
        <p:txBody>
          <a:bodyPr/>
          <a:lstStyle/>
          <a:p>
            <a:r>
              <a:rPr lang="en-US" dirty="0"/>
              <a:t>Can a Commissioner also be an Advocate?</a:t>
            </a:r>
          </a:p>
        </p:txBody>
      </p:sp>
      <p:sp>
        <p:nvSpPr>
          <p:cNvPr id="3" name="Content Placeholder 2">
            <a:extLst>
              <a:ext uri="{FF2B5EF4-FFF2-40B4-BE49-F238E27FC236}">
                <a16:creationId xmlns:a16="http://schemas.microsoft.com/office/drawing/2014/main" id="{54D2A659-C0E1-4D6C-ACFC-3031E9AE9188}"/>
              </a:ext>
            </a:extLst>
          </p:cNvPr>
          <p:cNvSpPr>
            <a:spLocks noGrp="1"/>
          </p:cNvSpPr>
          <p:nvPr>
            <p:ph idx="1"/>
          </p:nvPr>
        </p:nvSpPr>
        <p:spPr/>
        <p:txBody>
          <a:bodyPr>
            <a:normAutofit fontScale="92500" lnSpcReduction="20000"/>
          </a:bodyPr>
          <a:lstStyle/>
          <a:p>
            <a:r>
              <a:rPr lang="en-US" dirty="0"/>
              <a:t>A Commissioner’s duties require that s/he review proposals and requests from the public with an unbiased view</a:t>
            </a:r>
          </a:p>
          <a:p>
            <a:pPr lvl="1"/>
            <a:r>
              <a:rPr lang="en-US" dirty="0"/>
              <a:t>Being an Advocate may require that the Commissioner recuse her-/himself during votes on the location for which s/he is an Advocate</a:t>
            </a:r>
          </a:p>
          <a:p>
            <a:pPr marL="457200" lvl="1" indent="0">
              <a:buNone/>
            </a:pPr>
            <a:endParaRPr lang="en-US" dirty="0"/>
          </a:p>
          <a:p>
            <a:r>
              <a:rPr lang="en-US" dirty="0"/>
              <a:t>As an Advocate for a specific Open Space, the Commissioner may inform the Conservation Commission about facts, budget, public opinions and other concerns related to the specific location</a:t>
            </a:r>
          </a:p>
          <a:p>
            <a:pPr lvl="1"/>
            <a:r>
              <a:rPr lang="en-US" dirty="0"/>
              <a:t>S/He may not ‘lobby’ Commissioners, publish opinions or give interviews on behalf of the location during decision periods being conducted by the Conservation Commission to avoid confusion as to whose opinion is represented </a:t>
            </a:r>
          </a:p>
          <a:p>
            <a:pPr lvl="2"/>
            <a:r>
              <a:rPr lang="en-US" dirty="0"/>
              <a:t>Public comment will be invited during the Public Comment portion of the Agenda</a:t>
            </a:r>
          </a:p>
          <a:p>
            <a:pPr lvl="2"/>
            <a:r>
              <a:rPr lang="en-US" dirty="0"/>
              <a:t>Preservation of Staff [Director, Field Assistant, Administrative Assistant) time for regular duties requires limiting discussions and/or other tasks related to the location; funnel conversations through the Commission Chair</a:t>
            </a:r>
          </a:p>
        </p:txBody>
      </p:sp>
    </p:spTree>
    <p:extLst>
      <p:ext uri="{BB962C8B-B14F-4D97-AF65-F5344CB8AC3E}">
        <p14:creationId xmlns:p14="http://schemas.microsoft.com/office/powerpoint/2010/main" val="2763126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BAA07-1425-42E6-AACE-91506699BE67}"/>
              </a:ext>
            </a:extLst>
          </p:cNvPr>
          <p:cNvSpPr>
            <a:spLocks noGrp="1"/>
          </p:cNvSpPr>
          <p:nvPr>
            <p:ph type="title"/>
          </p:nvPr>
        </p:nvSpPr>
        <p:spPr/>
        <p:txBody>
          <a:bodyPr/>
          <a:lstStyle/>
          <a:p>
            <a:r>
              <a:rPr lang="en-US" dirty="0"/>
              <a:t>Separation of Commission Duties and Advocacy Activities</a:t>
            </a:r>
          </a:p>
        </p:txBody>
      </p:sp>
      <p:sp>
        <p:nvSpPr>
          <p:cNvPr id="3" name="Content Placeholder 2">
            <a:extLst>
              <a:ext uri="{FF2B5EF4-FFF2-40B4-BE49-F238E27FC236}">
                <a16:creationId xmlns:a16="http://schemas.microsoft.com/office/drawing/2014/main" id="{CCE44871-8688-41EE-ACEF-682532D9A7D8}"/>
              </a:ext>
            </a:extLst>
          </p:cNvPr>
          <p:cNvSpPr>
            <a:spLocks noGrp="1"/>
          </p:cNvSpPr>
          <p:nvPr>
            <p:ph idx="1"/>
          </p:nvPr>
        </p:nvSpPr>
        <p:spPr>
          <a:xfrm>
            <a:off x="838200" y="2290082"/>
            <a:ext cx="10515600" cy="4351338"/>
          </a:xfrm>
        </p:spPr>
        <p:txBody>
          <a:bodyPr/>
          <a:lstStyle/>
          <a:p>
            <a:r>
              <a:rPr lang="en-US" dirty="0"/>
              <a:t>Commissioners should prioritize their allegiance to specific Advocacy roles to prevent their interfering with each other or their bearing a biased perspective that may distort other Commission considerations</a:t>
            </a:r>
          </a:p>
          <a:p>
            <a:pPr lvl="1"/>
            <a:endParaRPr lang="en-US" dirty="0"/>
          </a:p>
          <a:p>
            <a:pPr lvl="1"/>
            <a:r>
              <a:rPr lang="en-US" b="0" i="0" dirty="0">
                <a:solidFill>
                  <a:srgbClr val="212121"/>
                </a:solidFill>
                <a:effectLst/>
                <a:latin typeface="Helvetica Neue"/>
              </a:rPr>
              <a:t>Should a Commissioner find her/his duties are constrained by a need for an enhanced Advocacy role, </a:t>
            </a:r>
            <a:r>
              <a:rPr lang="en-US" i="0" dirty="0">
                <a:solidFill>
                  <a:srgbClr val="212121"/>
                </a:solidFill>
                <a:effectLst/>
                <a:latin typeface="Helvetica Neue"/>
              </a:rPr>
              <a:t>the commissioner should discuss her/his options with the Commission Chair, the First Selectwoman or the Board of Selectmen</a:t>
            </a:r>
            <a:endParaRPr lang="en-US" dirty="0"/>
          </a:p>
        </p:txBody>
      </p:sp>
    </p:spTree>
    <p:extLst>
      <p:ext uri="{BB962C8B-B14F-4D97-AF65-F5344CB8AC3E}">
        <p14:creationId xmlns:p14="http://schemas.microsoft.com/office/powerpoint/2010/main" val="2915735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TotalTime>
  <Words>430</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Helvetica Neue</vt:lpstr>
      <vt:lpstr>Wingdings</vt:lpstr>
      <vt:lpstr>Office Theme</vt:lpstr>
      <vt:lpstr>How to Form and Conduct a ‘Friends’ Advocacy Group</vt:lpstr>
      <vt:lpstr>‘Friends’ Advocacy Group </vt:lpstr>
      <vt:lpstr>Can a Commissioner also be an Advocate?</vt:lpstr>
      <vt:lpstr>Separation of Commission Duties and Advocacy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Form and Conduct a ‘Friends’ Advocacy Group</dc:title>
  <dc:creator>Jackie Algon</dc:creator>
  <cp:lastModifiedBy>Larkin, Elizabeth</cp:lastModifiedBy>
  <cp:revision>8</cp:revision>
  <dcterms:created xsi:type="dcterms:W3CDTF">2021-06-02T02:41:54Z</dcterms:created>
  <dcterms:modified xsi:type="dcterms:W3CDTF">2021-06-02T18:12:41Z</dcterms:modified>
</cp:coreProperties>
</file>