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1" r:id="rId5"/>
    <p:sldId id="262" r:id="rId6"/>
    <p:sldId id="260" r:id="rId7"/>
    <p:sldId id="256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6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5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3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7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8116-B9C9-403B-8E31-BF638717546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88033-7592-4143-8086-B6B964CDE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19075"/>
            <a:ext cx="89344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861" y="304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Handicap Temporary Ramp</a:t>
            </a:r>
          </a:p>
        </p:txBody>
      </p:sp>
    </p:spTree>
    <p:extLst>
      <p:ext uri="{BB962C8B-B14F-4D97-AF65-F5344CB8AC3E}">
        <p14:creationId xmlns:p14="http://schemas.microsoft.com/office/powerpoint/2010/main" val="262496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1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8391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153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0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2295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9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204912"/>
            <a:ext cx="56197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1114425"/>
            <a:ext cx="23717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66787"/>
            <a:ext cx="45720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2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176337"/>
            <a:ext cx="5753100" cy="4505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ones in the circle remain the one leaning knocked on others and broke trunks</a:t>
            </a:r>
          </a:p>
        </p:txBody>
      </p:sp>
    </p:spTree>
    <p:extLst>
      <p:ext uri="{BB962C8B-B14F-4D97-AF65-F5344CB8AC3E}">
        <p14:creationId xmlns:p14="http://schemas.microsoft.com/office/powerpoint/2010/main" val="130756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8237"/>
            <a:ext cx="8382000" cy="5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8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772400" cy="4548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4864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structure on survey is well to right of property and will be retrofitted for a generator and whatever necessary repairs this permit is also being worked on.  Privacy trees will also surround structure in the regulated fashion</a:t>
            </a:r>
          </a:p>
        </p:txBody>
      </p:sp>
    </p:spTree>
    <p:extLst>
      <p:ext uri="{BB962C8B-B14F-4D97-AF65-F5344CB8AC3E}">
        <p14:creationId xmlns:p14="http://schemas.microsoft.com/office/powerpoint/2010/main" val="23838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113"/>
            <a:ext cx="8991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9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Handicap Temporary Ramp</a:t>
            </a:r>
          </a:p>
        </p:txBody>
      </p:sp>
    </p:spTree>
    <p:extLst>
      <p:ext uri="{BB962C8B-B14F-4D97-AF65-F5344CB8AC3E}">
        <p14:creationId xmlns:p14="http://schemas.microsoft.com/office/powerpoint/2010/main" val="257712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14537"/>
            <a:ext cx="6781800" cy="392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990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Trees that were down and cleaned up</a:t>
            </a:r>
          </a:p>
        </p:txBody>
      </p:sp>
    </p:spTree>
    <p:extLst>
      <p:ext uri="{BB962C8B-B14F-4D97-AF65-F5344CB8AC3E}">
        <p14:creationId xmlns:p14="http://schemas.microsoft.com/office/powerpoint/2010/main" val="4237454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096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 am installing for resale value a 4 unit septic but as note I am not expanding the footprint today</a:t>
            </a:r>
          </a:p>
        </p:txBody>
      </p:sp>
    </p:spTree>
    <p:extLst>
      <p:ext uri="{BB962C8B-B14F-4D97-AF65-F5344CB8AC3E}">
        <p14:creationId xmlns:p14="http://schemas.microsoft.com/office/powerpoint/2010/main" val="17689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719137"/>
            <a:ext cx="88773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79152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6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1438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6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6263"/>
            <a:ext cx="8763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Updated as of 1/26/2021</a:t>
            </a:r>
          </a:p>
        </p:txBody>
      </p:sp>
    </p:spTree>
    <p:extLst>
      <p:ext uri="{BB962C8B-B14F-4D97-AF65-F5344CB8AC3E}">
        <p14:creationId xmlns:p14="http://schemas.microsoft.com/office/powerpoint/2010/main" val="332059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81000"/>
            <a:ext cx="69294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76952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376952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9822" y="3299223"/>
            <a:ext cx="376952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7577" y="2003823"/>
            <a:ext cx="376952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13359" y="3870749"/>
            <a:ext cx="376952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358" y="2808684"/>
            <a:ext cx="65544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66" y="2494360"/>
            <a:ext cx="65544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2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 replacement and placement with easy maintenance non shedding safe species</a:t>
            </a:r>
          </a:p>
        </p:txBody>
      </p:sp>
    </p:spTree>
    <p:extLst>
      <p:ext uri="{BB962C8B-B14F-4D97-AF65-F5344CB8AC3E}">
        <p14:creationId xmlns:p14="http://schemas.microsoft.com/office/powerpoint/2010/main" val="205142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Griffin\AppData\Local\Microsoft\Windows\Temporary Internet Files\Content.IE5\TX5IS8HG\Trees_Blog-1[1]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1475"/>
            <a:ext cx="82296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98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1"/>
            <a:ext cx="82295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104</Words>
  <Application>Microsoft Office PowerPoint</Application>
  <PresentationFormat>On-screen Show (4:3)</PresentationFormat>
  <Paragraphs>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GlobeOp Financial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Griffin</dc:creator>
  <cp:lastModifiedBy>Larkin, Elizabeth</cp:lastModifiedBy>
  <cp:revision>8</cp:revision>
  <dcterms:created xsi:type="dcterms:W3CDTF">2021-01-26T17:44:36Z</dcterms:created>
  <dcterms:modified xsi:type="dcterms:W3CDTF">2021-01-26T19:22:10Z</dcterms:modified>
</cp:coreProperties>
</file>