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6" d="100"/>
          <a:sy n="76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A41FD-9B8A-4C56-A2F6-DA3D7CE9E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8C8BDF-1CDD-4377-985E-D1D471B4B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09614-E87D-4223-BAB0-A1355C7F4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9CE4-D076-431E-A347-1F4EA8C11EE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355AC-CF76-4F4D-A742-67EED6320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0E5C1-513B-4582-91A0-02F51F161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FBA9-B093-49CA-8609-83A22F496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79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73611-EAB6-40A9-8D00-793CA9A0F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0CA88C-6D8E-45C2-B366-0393FA5E40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B4548-3E8F-4CF8-836A-CF802EFD3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9CE4-D076-431E-A347-1F4EA8C11EE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B4AFC-ED05-45FC-8651-9ED7B62E1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C58E-3471-4A9A-9F24-3FC524B2B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FBA9-B093-49CA-8609-83A22F496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56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4393FA-AA79-4402-8438-F513935A89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B05852-D04B-4247-89C6-C878A62C8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9F33F-3C8B-44B2-81DD-B75DDF3AA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9CE4-D076-431E-A347-1F4EA8C11EE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10CD3-15DE-4DE6-8045-AA7BFFC67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91B42-3C40-4E3A-9DC9-980C0130F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FBA9-B093-49CA-8609-83A22F496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5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BCD2E-6460-4458-9CD4-C918F99FE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E1A4F-1843-46A7-B6EE-C8D584D13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69698-D993-4C86-B531-41010E328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9CE4-D076-431E-A347-1F4EA8C11EE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0E311-A102-4D75-9192-AE51DDB87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EBAB3-CCDB-4F76-9880-BAF73132A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FBA9-B093-49CA-8609-83A22F496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6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4E007-0496-4667-900C-A11805F24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463C5C-96F9-42EE-8E9C-C5284E66C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917F6-6FDE-404A-AF9B-5F9BF3A90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9CE4-D076-431E-A347-1F4EA8C11EE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0A428-6FDB-4DA9-B8C3-E441E35E9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E908D-C760-486D-ACEB-D3F456300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FBA9-B093-49CA-8609-83A22F496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CC525-62DA-46AB-829E-12E02AB16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71A6A-1E37-4897-AE97-BD9F36055E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EF593D-27AB-4089-85C5-EA6B3F9CD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719777-0B71-45AC-A8B9-FAF3FE4AA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9CE4-D076-431E-A347-1F4EA8C11EE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CC704-43F8-4F52-860A-9551F764C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D2FB3-299C-4A67-BA7B-579F2AB30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FBA9-B093-49CA-8609-83A22F496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2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876AE-6348-4FFF-8799-202A9461F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980A41-F874-48A9-960B-F19B2233F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202F61-A21B-494D-A48A-ADCE87D837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B46D6A-D888-4B0B-8F94-E48BD8E24D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FF5335-4974-4DDA-9679-8E426A8694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E982D1-AD88-40B9-BB33-4D79806F1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9CE4-D076-431E-A347-1F4EA8C11EE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078FAC-9E5A-46FC-A846-73149051D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3578E6-0229-42B8-AB72-902E13596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FBA9-B093-49CA-8609-83A22F496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6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B770E-960A-4B88-806A-BC530AEC2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1686E3-81A2-4F00-A4F4-93364C1C9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9CE4-D076-431E-A347-1F4EA8C11EE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2CDDA8-2545-4CAE-A0D8-68E9988B9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F22FA3-CC81-4331-A59C-A62DFB191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FBA9-B093-49CA-8609-83A22F496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84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2C1D96-C8EC-4F61-9C75-DC7BD5149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9CE4-D076-431E-A347-1F4EA8C11EE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1A724B-74AB-408B-B3BA-29B228453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548D9A-E99F-4B8C-8C61-DE49ADB7E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FBA9-B093-49CA-8609-83A22F496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21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B56D0-AF93-4B32-8E60-C766A0FA0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5D123-B157-470B-8F5C-C62BEC2FE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1E3F63-FE07-4C99-869B-E3CFEDCDD5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F28F9-8F04-4DA7-BAF8-AB6257474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9CE4-D076-431E-A347-1F4EA8C11EE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3076B9-AA3E-40CE-84A9-CBA4CA43E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211C9C-A830-4371-B221-0E484BB61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FBA9-B093-49CA-8609-83A22F496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5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AF306-C1AB-4146-9458-10E9DE042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73915A-D513-4E2A-8B2E-96345106F8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84CD77-F053-4A8E-AE66-51D94A1837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77E7FA-692C-47A8-8F89-47117A432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9CE4-D076-431E-A347-1F4EA8C11EE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A0DAC4-D53C-406E-B6DB-144D7349C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9D90E4-3368-4B77-979F-372ABF34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FBA9-B093-49CA-8609-83A22F496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42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BB47FE-998D-4964-82AF-046B87040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3270C-C2D1-4EB6-B798-24AE7FCB6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124C0-4C78-48E1-9A2A-2E938B63E4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69CE4-D076-431E-A347-1F4EA8C11EE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AD3A3-5481-4EED-9037-A5BACAC6FE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0834B-A2DF-4CF7-B749-A7DFE71FE9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2FBA9-B093-49CA-8609-83A22F496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7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94792-91DF-4D13-885C-CECFEAA52C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97BB34-114C-4344-A3BB-26B53A7F97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CEFBBC-94B5-4DE8-809A-6070225AE2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32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244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287E07A-3865-4F66-AD5F-7619872123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82621" y="-343451"/>
            <a:ext cx="5226759" cy="754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095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EA5057-300E-4B1E-8AED-1128A542D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91346" y="-1891473"/>
            <a:ext cx="6321286" cy="1071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023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Wrinn, Michael</dc:creator>
  <cp:lastModifiedBy>Russo, Lorraine</cp:lastModifiedBy>
  <cp:revision>1</cp:revision>
  <dcterms:created xsi:type="dcterms:W3CDTF">2022-02-14T19:40:41Z</dcterms:created>
  <dcterms:modified xsi:type="dcterms:W3CDTF">2022-02-14T20:08:14Z</dcterms:modified>
</cp:coreProperties>
</file>