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A6535-60FF-443D-A7A1-A212BB0BE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E7F6F2-8573-4550-A0A0-159790A20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2393E-0B43-447E-ADB5-A873EB74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DB7-0C68-4A11-A918-BC59C44D7A0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4F779-D930-4287-AF95-759017E8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8F730-1337-4547-86A4-38E5539D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3B-3320-44CA-AF0F-4FB43F51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7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B5AEC-9B1A-438F-8F23-95E69534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115686-BF2E-49CC-B78D-6F814739E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78AC4-0B00-44F6-A5D3-D5B8778C6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DB7-0C68-4A11-A918-BC59C44D7A0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EB591-B9FB-4A86-8C1B-A2E2423C1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C345B-2CF4-4AF2-9F76-6C80C5258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3B-3320-44CA-AF0F-4FB43F51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5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A3363C-26F6-4FF0-B0D9-6571E55E6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81A6EA-F053-43EC-9004-013573DBC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F4AE2-7713-4DE7-813A-A2471A4B5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DB7-0C68-4A11-A918-BC59C44D7A0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86EAA-FF57-432E-87EC-E9B83EDC5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39DE4-6E27-4CE1-9184-496298A3D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3B-3320-44CA-AF0F-4FB43F51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3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4EC90-5E58-44D7-898D-818A75D51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F3596-E93E-4E7F-AC2B-F3B499E77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A743C-88E0-41F3-8101-9EE77BB91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DB7-0C68-4A11-A918-BC59C44D7A0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8285D-92F1-47FD-9D94-9E2840C0C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972DD-F64A-4ECB-BB98-072D77A29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3B-3320-44CA-AF0F-4FB43F51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E15D-738F-4CCA-B7C5-0FA01B8F1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4C65F-1D08-4DC9-A5D4-D4ED5460B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1E8E8-C12B-4E4E-8604-A9940E17F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DB7-0C68-4A11-A918-BC59C44D7A0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81362-DA39-4AFC-8488-4F10FDE9A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7141E-16F0-4B4A-BDE9-9FA455F4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3B-3320-44CA-AF0F-4FB43F51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54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2C5F1-D8E4-4456-887F-C686847A6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2A533-3749-41C1-9013-B2AA7139C1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EE29B-5A7F-4EF8-8526-AB60A7DA1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DF23E-7D52-4528-A34E-7B2564246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DB7-0C68-4A11-A918-BC59C44D7A0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DC0E7-A777-459F-81CC-523F98C21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AED8D3-8AA0-4F8F-8AF8-BD19755EB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3B-3320-44CA-AF0F-4FB43F51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5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59093-B5FD-4721-A2F1-6A8825591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0A27A-17AC-4864-A06E-1AA1D7522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35DD3-7137-451B-91C3-EBB29FEB5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163F0F-37FC-4750-894B-954FD0ECB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6A7B86-009E-4139-ACEE-DBF51CC362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09BEB1-2BB2-4B73-ADF8-B44AD883A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DB7-0C68-4A11-A918-BC59C44D7A0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334238-8EF0-4536-A46D-CABE99900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1267A4-8B96-440C-B6F6-C95373F5F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3B-3320-44CA-AF0F-4FB43F51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7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FB588-9734-42F3-A8C3-3DFDEE2BF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B20F65-0396-42D6-B5A2-C9E3BE74D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DB7-0C68-4A11-A918-BC59C44D7A0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ADFEEE-22C8-416C-91D4-1766361BC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CF13A9-5E95-4A04-809E-8BEECD668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3B-3320-44CA-AF0F-4FB43F51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1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AC81A4-A1C5-4C8E-B144-DA2696F2E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DB7-0C68-4A11-A918-BC59C44D7A0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B5C649-5849-4BF1-96D5-863F778B5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53E5C-F1CA-45DF-AD8B-525FE94A8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3B-3320-44CA-AF0F-4FB43F51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9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22C89-117B-4642-AECF-FBF086BFA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57EE5-940A-4DC9-A194-3B12A9CCF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4B6972-BCAB-40CB-B7FC-EB2766D9D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A7CFF-B1F2-4C08-B8CA-0A0C7C33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DB7-0C68-4A11-A918-BC59C44D7A0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1F76C-A847-4775-9BB8-55DAEAF4E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FDEBD6-94DF-4B05-A705-86373D314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3B-3320-44CA-AF0F-4FB43F51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7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3559A-3FCD-4056-A589-28A011608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A787EE-40A6-4EBF-8D0E-30944FF139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4EF30-1F23-449A-974B-B65D19901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6019D-94FF-4E7B-89D3-7F21A75ED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DB7-0C68-4A11-A918-BC59C44D7A0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C1217-7633-470E-9B14-DF4BCDC09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59935-21B0-4181-831D-8D3C73FD4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3B-3320-44CA-AF0F-4FB43F51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2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BE41C8-F400-4BFA-90BA-65A7657C3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9F2A6-5351-4736-B716-E6A183A49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63DBC-EADC-447F-A307-6B0AA62A3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F7DB7-0C68-4A11-A918-BC59C44D7A0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6D29A-4195-4360-B873-36538DDB81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F1FFF-2D1D-465B-B5B2-C66597AF1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75D3B-3320-44CA-AF0F-4FB43F51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1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99E2E-571E-415A-9F81-60AD6CED4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8’ X 13’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30518BB-A54B-423B-97FB-139EEECD91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216023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9DB57-937B-4598-8449-D5D50A068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 Feet Tall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7358574-1243-4B95-A079-FFADBA178D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68033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EFFF-4979-47AF-AE5D-5C09102F2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8’ x 12’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28F87E2-68D6-4D44-AC48-7B412E763F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642766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8’ X 13’</vt:lpstr>
      <vt:lpstr>15 Feet Tall</vt:lpstr>
      <vt:lpstr>8’ x 12’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8’ X 13’</dc:title>
  <dc:creator>Wrinn, Michael</dc:creator>
  <cp:lastModifiedBy>Russo, Lorraine</cp:lastModifiedBy>
  <cp:revision>1</cp:revision>
  <dcterms:created xsi:type="dcterms:W3CDTF">2022-01-10T20:09:48Z</dcterms:created>
  <dcterms:modified xsi:type="dcterms:W3CDTF">2022-01-10T20:14:20Z</dcterms:modified>
</cp:coreProperties>
</file>