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28624-D659-49A0-BA7A-7102CD66D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DC52CF-CB87-4FC8-9846-FBA5FE63F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959F9-0EAF-425F-8BF5-012A4D6E4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7894-80DE-41CF-B70E-4F7348FC5DB2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CB031-EB07-4A60-A25B-BCD76F5C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71D02-108C-40C0-800E-5E9921B0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BD74-44CF-4775-966D-2D016464D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3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3FF0-3CD9-4621-951E-6C80CE5D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628F60-88C5-4506-BAE1-7C04BE2D4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1B78F-7866-4184-A74A-E3E265C07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7894-80DE-41CF-B70E-4F7348FC5DB2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D99F-FF2A-4038-9EE2-4B19A8C0B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52E08-0BD7-45D1-99DE-D7DF67BC0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BD74-44CF-4775-966D-2D016464D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31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F510F-F58B-44FD-BFBB-FE4D722303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66310-4446-4849-99A6-2D281FC87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25534-7BE5-49C0-BDFA-B0967889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7894-80DE-41CF-B70E-4F7348FC5DB2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1D3A0-021F-4F1D-A9A7-1F0B10790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68508-08FD-43C4-AA91-5983B80E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BD74-44CF-4775-966D-2D016464D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89807-A841-42E3-A6BD-C0C0A7B30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E8718-5BE5-492F-90EE-D5145C82C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E592D-CA44-4C66-A175-4E0B90035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7894-80DE-41CF-B70E-4F7348FC5DB2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CAE5F-F033-45CC-A522-286417624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4737A-BC1B-4A16-9B60-A0CB16D19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BD74-44CF-4775-966D-2D016464D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7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F4C97-1240-40D8-B5B1-B3ECFCD0D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459C0-1709-4C55-BF79-47AA7AFDE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04D74-522E-471F-9676-4C0BBFAC8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7894-80DE-41CF-B70E-4F7348FC5DB2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33F3A-42B2-4490-8888-5D6978F00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13619-25CB-4ABF-9395-8724B9A4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BD74-44CF-4775-966D-2D016464D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C6D11-50FA-4BEB-B814-E06DD54E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4F9DD-1082-441E-8E2F-D2D251F03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E65A66-1C7D-47BE-AFCC-6C6A272C4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AD24F-2E12-404F-BADE-5A813BF1E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7894-80DE-41CF-B70E-4F7348FC5DB2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C1C4A-BC05-48D4-87EF-4247804BE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2F3C2-5DE1-4230-96C6-72B642B6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BD74-44CF-4775-966D-2D016464D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4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E97C6-A45A-4E3E-818A-C616FF687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5F8F6-3CB3-4914-A7DE-1875DC828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C4C1E6-842F-4BA6-AFF2-F0C2065F2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C51563-0BFB-4853-B5C2-64C1A86E01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CA1806-07AD-47BF-BAA8-05E0445CA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F66EC9-61A1-4DDB-8A70-3D94A154A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7894-80DE-41CF-B70E-4F7348FC5DB2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A070A7-DF6C-4CCE-9407-432CCE239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1C18FD-D3B0-4380-B699-AED128D3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BD74-44CF-4775-966D-2D016464D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7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6DBB2-5FE6-4C40-B36F-10CD181B6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FFCC96-E77E-4C5B-AAF1-8BEF00D1F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7894-80DE-41CF-B70E-4F7348FC5DB2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90B577-140C-433A-8862-13AE7AD5A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AF081-5C85-450B-8EDA-7D1D80B39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BD74-44CF-4775-966D-2D016464D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8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D3276D-064B-4963-BE85-99DD0CA0E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7894-80DE-41CF-B70E-4F7348FC5DB2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25995D-C430-4943-B906-55E1A3F7F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3DE68-10C5-4A37-982E-0EF059387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BD74-44CF-4775-966D-2D016464D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59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8FB6-C0B7-4847-BF87-9A4437514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45151-7746-4E37-ACA7-66112ADA0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D8C79-4AF4-4EC1-AF5C-13D66BC68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2783D-AA3A-4591-980B-2B8582F44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7894-80DE-41CF-B70E-4F7348FC5DB2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6DF68-B5D4-4259-A1AD-0AB21908C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FC511-EB1B-43B8-80DB-0F74CC8F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BD74-44CF-4775-966D-2D016464D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0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351CF-4248-4953-BD81-B3F550D8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EC8D4E-1D3D-453B-879C-2886CF422D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F28CE-E17A-4C61-8352-5EFA8021F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00C6E-AD01-4C57-BF47-04C44EFDD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7894-80DE-41CF-B70E-4F7348FC5DB2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4E7557-93AE-4894-AEB2-9F88408CA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2CD83-E9A6-4409-8681-507D7ACC0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BD74-44CF-4775-966D-2D016464D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3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CFF75A-1BB5-4746-A41D-A2816BF80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0524E-9521-469E-A248-A6C9C8F6B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33464-AC09-4217-BE51-BCA6222E0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27894-80DE-41CF-B70E-4F7348FC5DB2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A385D-DD5E-409F-A358-38A503710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70BCC-A7EA-4296-AD76-4035F0B9A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1BD74-44CF-4775-966D-2D016464D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4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21FC4-65E2-46A0-8BAF-F16F888F9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RISE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1D64F-37CD-4520-B035-1C4D63A81C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72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3B9798-DCF4-41B6-B216-4210D62FC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61" y="0"/>
            <a:ext cx="9469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84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741E37-542D-4003-B73F-96767B276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76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A0A59B-166A-4E90-AA2F-B02A5130D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12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RISE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</dc:title>
  <dc:creator>Wrinn, Michael</dc:creator>
  <cp:lastModifiedBy>Russo, Lorraine</cp:lastModifiedBy>
  <cp:revision>2</cp:revision>
  <dcterms:created xsi:type="dcterms:W3CDTF">2022-02-02T17:15:15Z</dcterms:created>
  <dcterms:modified xsi:type="dcterms:W3CDTF">2022-02-02T17:18:23Z</dcterms:modified>
</cp:coreProperties>
</file>