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5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6" r:id="rId12"/>
    <p:sldId id="267" r:id="rId13"/>
    <p:sldId id="268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11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E1FF6-5889-433B-8D19-72B91522B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AB815B-C27E-4B4B-889E-BE142228C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A77ADA-6B38-4C30-A059-6972E3D9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A72B98-4C05-473E-B202-A009C07F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A831CC-2A8E-4F2E-A72D-7B5F2E7C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34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29E9F-BA95-4E04-B6BD-11C2AE64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4B19C2-B97D-4F86-B833-C83AAC633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93D4A-D4DA-4FC0-B715-5A7752DC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CEB8B5-D0C0-4DAA-85D1-49C57745E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6BABF4-13B6-40A0-B0C3-6BD569D6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726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B3FEF3-92C6-4133-B0FF-AE4CED78F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D44DC1-53DA-4647-A579-09AB9225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639274-72A8-4CD8-990A-111527E0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A3A66-B740-4CBE-9EC8-BDC89895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67A458-D5E2-49CD-A618-C3289CA7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273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DA7FD3-048E-40C3-BA8B-FEBE6C55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98A918-B201-4AD1-A23E-D8B552F54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930953-D0FB-415D-B3CE-B5E3E4FB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E0C04B-2BB0-4EA3-BABD-0350F4CE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DA04CD-2AD2-4D99-9E4A-A1FE80F1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229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725898-CA54-44A2-AB2A-E610365E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64065B-83C2-4265-9AFB-8DCC1E7B5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252388-CBA7-4F7F-91B8-ECF29DE79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67172D-B71C-49C3-B9F8-DC828AD2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268D8D-5BC6-4BF5-8DD7-23B850E7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42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FEAF1-E4EB-4DF8-B4E4-A33AE906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BA68C5-47A1-4281-91FF-FCF9DD5DB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D2E423-D17C-4159-9B49-8623D6A46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CBC0FD-7F8A-47DC-90B7-A14210C3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4D3FD1-83A8-43A5-865B-AB0B7189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343CBE-C4D7-4CAB-B862-295C0C24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588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8050C9-1DC6-4851-A9AE-B56A6742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C69423-D252-48F7-A5A4-49C200314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702E73-E252-4E4E-AF92-5C52DF0A8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24AF997-B1A4-4C9A-A3C7-A0143A9C6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BBD66E-BD4D-4C4B-B033-67CD841E3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E6EF09-3275-4D37-8DD8-102DBC2D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6238AB-ABBB-4445-9183-B00280B0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70A8930-6CAA-4746-B455-1B0BD6B7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092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493CDB-EA8C-49C2-BF01-15D988A5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AA8EBD-1A89-44B8-90F4-C4834831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7506A2-7F0A-4A16-B3DF-AA25B4B6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5CC175-DE0C-4100-AD26-D9E192CF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659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4005D3-7D9B-49CA-BCC5-F5E6821B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C2FBC6-B5B6-42E8-B274-A3FCBD11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BF37A-1D16-4B03-A2A9-303FBDE0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03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9AC8FE-A90E-4C01-88F7-F16BBF072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68754E-4CBD-412B-9851-961A32BC3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C2B2C2-A370-4976-9108-E4CCC5FE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770730-52A9-406F-B304-BA75A159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9FB260-C11F-4209-B950-EA344A6F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38FD95-8585-40CC-98FB-AF31AD70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178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A81E0-154B-43D8-9EA0-310BF936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142E15-283E-4338-A064-024D4333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721D7C-0615-4853-8B97-E5E8D961E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0176D8-1429-4D55-96B5-7C1BE2A1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3CFAF4-3779-48FF-857D-B1D40208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6CFAE5-0C16-4D09-B88E-3600E69D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512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3F91EC3-5FF9-451A-81F8-257CCC6D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CE23EB-1E8B-47C0-AB3E-9641FCB9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C8585F-FA8D-45C4-A649-28564C816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52A47-12BB-4D4E-A099-AAB107561942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6860B-D665-4717-A73D-D229947B5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30746D-9060-4770-9E09-715D10505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DF499-D31B-49B3-9903-8AE69A6DB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266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95DA2-BE31-4415-A11E-CB55652E2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Danbury Road Zoning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3E61A98-6B0A-4121-BAB4-8BB6939A07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Misc</a:t>
            </a:r>
            <a:r>
              <a:rPr lang="en-US" dirty="0"/>
              <a:t> Properties</a:t>
            </a:r>
          </a:p>
        </p:txBody>
      </p:sp>
    </p:spTree>
    <p:extLst>
      <p:ext uri="{BB962C8B-B14F-4D97-AF65-F5344CB8AC3E}">
        <p14:creationId xmlns:p14="http://schemas.microsoft.com/office/powerpoint/2010/main" xmlns="" val="102440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8ACEDE-FC17-43E5-9155-C9EC5B1A0D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751" y="0"/>
            <a:ext cx="10448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459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7A6C79-D2CB-48DD-9CB8-160E832199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7515" y="53047"/>
            <a:ext cx="8176969" cy="67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4895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9E82D6-7C4A-4903-9D68-20960FD7E9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500" y="144495"/>
            <a:ext cx="9220999" cy="65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665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B5F592-64F4-4C26-A6F9-3DE54BD44F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245" y="171167"/>
            <a:ext cx="11179509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620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19E1ED-83FC-4B1D-B18B-2E21B46F29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4433" y="30185"/>
            <a:ext cx="10303133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524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F0DCAB-D4B1-4C76-95BB-C720FFCFAA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794" y="0"/>
            <a:ext cx="8644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5880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CD2AFA-CB86-4B28-B7FE-6489E79764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1328" y="0"/>
            <a:ext cx="8909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27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C4A4F-BC99-4291-A922-7D5E4EB4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Zoning – Danbury Road </a:t>
            </a:r>
            <a:br>
              <a:rPr lang="en-US" dirty="0"/>
            </a:br>
            <a:r>
              <a:rPr lang="en-US" dirty="0"/>
              <a:t>Norwalk Town Line to School Road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92D2BC6-602A-4ABC-B966-928D44E74C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35806" y="1572770"/>
            <a:ext cx="4509153" cy="498705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75220C2B-AD16-4DFB-8EC3-C0A24419C9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710902" y="1574627"/>
            <a:ext cx="3891942" cy="46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756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A2B6B2-4653-4FFC-B45B-7D0463470B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460" y="0"/>
            <a:ext cx="10465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66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016229-2463-4F41-824E-916E799F94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4323" y="243564"/>
            <a:ext cx="6843353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781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05443C-177A-4F42-9F7B-25813F0645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721" y="30185"/>
            <a:ext cx="7582557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5866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F3F145-D658-4839-8095-238E3D9546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2359" y="133064"/>
            <a:ext cx="7407282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895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31FD8-3DDE-42E4-893E-BEA646AB6C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8379" y="56858"/>
            <a:ext cx="9015241" cy="67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033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929B5F-659F-4687-933E-5F993C9244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8547" y="0"/>
            <a:ext cx="9734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4053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AFCB70-10D9-44F9-8C2D-2AEBDBA4EA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485" y="11134"/>
            <a:ext cx="10265030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1823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10</Words>
  <Application>Microsoft Office PowerPoint</Application>
  <PresentationFormat>Custom</PresentationFormat>
  <Paragraphs>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Danbury Road Zoning</vt:lpstr>
      <vt:lpstr>Existing Zoning – Danbury Road  Norwalk Town Line to School Road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Danbury Road Zoning</dc:title>
  <dc:creator>Wrinn, Michael</dc:creator>
  <cp:lastModifiedBy>Lorraine Russo</cp:lastModifiedBy>
  <cp:revision>6</cp:revision>
  <dcterms:created xsi:type="dcterms:W3CDTF">2020-09-22T12:43:43Z</dcterms:created>
  <dcterms:modified xsi:type="dcterms:W3CDTF">2020-09-23T15:39:48Z</dcterms:modified>
</cp:coreProperties>
</file>