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63" r:id="rId4"/>
    <p:sldId id="264" r:id="rId5"/>
    <p:sldId id="265" r:id="rId6"/>
    <p:sldId id="261" r:id="rId7"/>
    <p:sldId id="266" r:id="rId8"/>
    <p:sldId id="269" r:id="rId9"/>
    <p:sldId id="267" r:id="rId10"/>
    <p:sldId id="270" r:id="rId11"/>
    <p:sldId id="268" r:id="rId12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rinn, Michael" initials="WM" lastIdx="0" clrIdx="0">
    <p:extLst>
      <p:ext uri="{19B8F6BF-5375-455C-9EA6-DF929625EA0E}">
        <p15:presenceInfo xmlns:p15="http://schemas.microsoft.com/office/powerpoint/2012/main" xmlns="" userId="S-1-5-21-1564244334-2088649534-1845911597-10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11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90C21-22CB-4919-BCCD-1451BE068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Wilton Center Master Plan- Review of Study Area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959F08-AA20-4248-B299-8267A4A5F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Zoning Regulations Subcommittee</a:t>
            </a:r>
          </a:p>
          <a:p>
            <a:r>
              <a:rPr lang="en-US" dirty="0"/>
              <a:t>January 20, 2021</a:t>
            </a:r>
          </a:p>
        </p:txBody>
      </p:sp>
    </p:spTree>
    <p:extLst>
      <p:ext uri="{BB962C8B-B14F-4D97-AF65-F5344CB8AC3E}">
        <p14:creationId xmlns:p14="http://schemas.microsoft.com/office/powerpoint/2010/main" xmlns="" val="262791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DCABA6-DE18-4855-BB12-97CA7173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Road Zoning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D9418E-129B-4341-9926-2023790B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53" y="0"/>
            <a:ext cx="7039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9870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E49EF2-A5BA-46AD-9CD0-0AC175EB7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619" y="0"/>
            <a:ext cx="7878761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25D09A13-78F6-48AA-AFAD-DAD69904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1432758" cy="4601183"/>
          </a:xfrm>
        </p:spPr>
        <p:txBody>
          <a:bodyPr/>
          <a:lstStyle/>
          <a:p>
            <a:r>
              <a:rPr lang="en-US" dirty="0"/>
              <a:t>School Road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F0BFA9E-D946-4874-944B-49EF57C0F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014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4EDD75-2A75-4CBD-B880-8C502DE5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Study Area – </a:t>
            </a:r>
            <a:r>
              <a:rPr lang="en-US" dirty="0" err="1"/>
              <a:t>Wolfpit</a:t>
            </a:r>
            <a:r>
              <a:rPr lang="en-US" dirty="0"/>
              <a:t> Road to School Road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FA84A2-FD3C-466F-8A75-2550B77E1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154" y="0"/>
            <a:ext cx="5867908" cy="68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679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3982F9-0932-4D39-8B5F-7E84F6EE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Wolfpit</a:t>
            </a:r>
            <a:r>
              <a:rPr lang="en-US" dirty="0"/>
              <a:t> Road Zoning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EB2485-2CF5-4133-89CF-A93332859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258" y="0"/>
            <a:ext cx="6882185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21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84AF33-3BEE-48EB-8E06-BC0F87431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983" y="0"/>
            <a:ext cx="11702503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0234CD4F-E065-4016-921A-23212CC0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1607686" cy="4601183"/>
          </a:xfrm>
        </p:spPr>
        <p:txBody>
          <a:bodyPr/>
          <a:lstStyle/>
          <a:p>
            <a:r>
              <a:rPr lang="en-US" dirty="0" err="1"/>
              <a:t>Wolfpit</a:t>
            </a:r>
            <a:r>
              <a:rPr lang="en-US" dirty="0"/>
              <a:t> Road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0B6ABFA-2E6C-4D6F-9CA7-C116A6A93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888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5D84CD-25DA-4095-A61B-F003B3C7C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32" y="77359"/>
            <a:ext cx="11018520" cy="65760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07CA4E9B-49F2-425B-95A9-E637122B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1599735" cy="4601183"/>
          </a:xfrm>
        </p:spPr>
        <p:txBody>
          <a:bodyPr/>
          <a:lstStyle/>
          <a:p>
            <a:r>
              <a:rPr lang="en-US" dirty="0"/>
              <a:t>North of </a:t>
            </a:r>
            <a:r>
              <a:rPr lang="en-US" dirty="0" err="1"/>
              <a:t>Wolfpit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FDE1692-C559-4AC3-B51E-975047FC9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053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B4AB82-2E7C-4636-93BB-07B59F784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177543" cy="4601183"/>
          </a:xfrm>
        </p:spPr>
        <p:txBody>
          <a:bodyPr/>
          <a:lstStyle/>
          <a:p>
            <a:r>
              <a:rPr lang="en-US" dirty="0"/>
              <a:t>Wilton Center Zoning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61FF52-A2D8-4E76-AA5B-5668ADAD2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199" y="353594"/>
            <a:ext cx="7331075" cy="61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936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0685A0-F63E-414F-9112-5867B9C76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061" y="63611"/>
            <a:ext cx="9818722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C413E21E-4AF3-441B-A99C-E58D07A13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1681142" cy="4601183"/>
          </a:xfrm>
        </p:spPr>
        <p:txBody>
          <a:bodyPr/>
          <a:lstStyle/>
          <a:p>
            <a:r>
              <a:rPr lang="en-US" dirty="0"/>
              <a:t>Wilton Center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D1ED9DD-A874-4D5F-96DE-D2D8441F4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57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30DD20-2F12-4E00-962A-E129A2A00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377" y="11134"/>
            <a:ext cx="8131245" cy="68357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3641387E-EF57-436F-B1ED-AD7E2C19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6"/>
            <a:ext cx="1777458" cy="4601183"/>
          </a:xfrm>
        </p:spPr>
        <p:txBody>
          <a:bodyPr/>
          <a:lstStyle/>
          <a:p>
            <a:r>
              <a:rPr lang="en-US" dirty="0"/>
              <a:t>Station Road  Zoning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AD5190-3B54-4CBE-A669-4F8BDC6EE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6292354" cy="51206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486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21F91C-3B95-438A-834E-5DADB2F41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220" y="0"/>
            <a:ext cx="8023559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D5A1FB59-060D-4E61-83FE-153ADD65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1831301" cy="4601183"/>
          </a:xfrm>
        </p:spPr>
        <p:txBody>
          <a:bodyPr/>
          <a:lstStyle/>
          <a:p>
            <a:r>
              <a:rPr lang="en-US" dirty="0"/>
              <a:t>Station Road</a:t>
            </a:r>
          </a:p>
        </p:txBody>
      </p:sp>
    </p:spTree>
    <p:extLst>
      <p:ext uri="{BB962C8B-B14F-4D97-AF65-F5344CB8AC3E}">
        <p14:creationId xmlns:p14="http://schemas.microsoft.com/office/powerpoint/2010/main" xmlns="" val="47895166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161</TotalTime>
  <Words>47</Words>
  <Application>Microsoft Office PowerPoint</Application>
  <PresentationFormat>Custom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Frame</vt:lpstr>
      <vt:lpstr>Wilton Center Master Plan- Review of Study Area</vt:lpstr>
      <vt:lpstr>Overall Study Area – Wolfpit Road to School Road</vt:lpstr>
      <vt:lpstr>Wolfpit Road Zoning</vt:lpstr>
      <vt:lpstr>Wolfpit Road</vt:lpstr>
      <vt:lpstr>North of Wolfpit</vt:lpstr>
      <vt:lpstr>Wilton Center Zoning</vt:lpstr>
      <vt:lpstr>Wilton Center</vt:lpstr>
      <vt:lpstr>Station Road  Zoning</vt:lpstr>
      <vt:lpstr>Station Road</vt:lpstr>
      <vt:lpstr>School Road Zoning</vt:lpstr>
      <vt:lpstr>School Road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Wilton Center Master Plan- Review of Study Area</dc:title>
  <dc:creator>Wrinn, Michael</dc:creator>
  <cp:lastModifiedBy>Lorraine Russo</cp:lastModifiedBy>
  <cp:revision>11</cp:revision>
  <cp:lastPrinted>2021-01-14T16:44:46Z</cp:lastPrinted>
  <dcterms:created xsi:type="dcterms:W3CDTF">2021-01-14T14:16:09Z</dcterms:created>
  <dcterms:modified xsi:type="dcterms:W3CDTF">2021-01-19T19:26:46Z</dcterms:modified>
</cp:coreProperties>
</file>