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07" d="100"/>
          <a:sy n="10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6860-AB34-0343-9217-90BFCCD58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B6776-CF70-FD4A-9052-48CAFE427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3A8F4-EBDA-4643-85B3-DE39B2E9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FB1F4-9DCE-7F43-A605-92BCE5AE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CD4A4-6B7A-2842-8C67-7FD6A197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8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ABE2-1635-744F-AAFB-622829AC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D0098-FE75-454C-AD39-A7E87DD4F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BB83C-40B5-784C-A216-569847BC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AC439-6EB1-B841-8912-4B0164A1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D2B28-481F-9E48-99A0-27B29629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D8409-5FF7-734B-87A7-C18D5E120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0F779-B5B5-2446-9961-87BD4E6B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28FEA-64EE-3744-89D0-063AEFF8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21FF1-EDC9-6D45-A0D9-9D6BB114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6C117-2DED-914E-93C0-0CF9519B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2B17-4C73-B14C-AC5D-9D69B776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756A4-30AB-414F-8533-A7F3B2515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FCBAB-5CB4-4F4D-A205-234C8AD9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F6677-0780-8C48-9206-A21AD582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BC6F-F79B-EC40-99F4-9E57A268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926B-0752-EF40-B757-7CB3198D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EB99F-0F03-1C4E-A0F8-9FEC950DD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5E239-79B2-0846-AF36-617104AC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F9836-C1AC-8F49-A76B-DD30D63B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1414-1E57-1F46-8A15-059390B0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F21B-4131-D946-AF22-E8E6B347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5C13-A654-504F-BE78-B61DE5890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DA29F-3F60-A543-9563-2D0FB6FDF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B472-B79A-3B40-B732-044315B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6CC99-0DEB-E742-9414-C261F284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59D42-E5EB-9846-82EF-2C6BCAC0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4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6CE7-DC4C-854F-964D-1DA04E57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762D2-371F-E541-AA02-E7C3413D5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2DCF8-65BC-E443-ACC7-4C457865B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FAAB-50CD-E140-AC0E-D96D012C4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2676A-12D0-8047-BA7F-64DA963F1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689AA5-B6A9-6645-BC11-EE8DCA51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3FB48-5C54-954E-A39B-822D1D79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37A2B-5541-A946-ABA5-6F58980D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CB29-4DA3-8D43-9AD3-2367359C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D6A84-4CDF-8D41-89CB-B89CDD07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A23AE-2C24-E642-B788-47885471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DB1F8-BFE3-1148-9B4E-10B541F8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FB636-BC5E-2449-A7BA-0C008FB4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C9176-9373-F046-A8A8-D778F41E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7E71B-6F89-3B44-9C35-31519BEB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6F97-FC5F-FB40-A39B-5E9BC975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E785B-C7C3-FF4E-BE78-E2E1F7EA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B3146-4D0F-DB40-8BCA-25DE094B0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D60F8-4B22-8649-B0CE-B58EF829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09CF7-36DC-5049-ABB7-D5EBD580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DB339-E0FB-6149-907E-55354E0F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4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4440-C0E5-B140-97BF-1066E3EC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4C2CD-61C2-FF48-BA06-77853CBCB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6F7FB-5E82-5C4D-A2B1-7848551A6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F6255-B414-3E44-88D6-00CF6FF9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F9F23-6CD6-9C44-AE1C-72AEEB11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2E250-7D98-AB47-90B6-838FC05B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8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C4245-EDB8-E240-92D3-645A2689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D9C64-E2D4-194F-B7A4-412F3A8DE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3569-8109-8B49-94F3-2C15A66C4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C119-1890-3444-AC23-E92C664F76A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62935-9CDE-C144-A369-C60DC33E7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58420-2E89-664F-97C1-82EF38007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E2CC-9D75-BF4C-967A-4AE575BB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E370-6DBF-FD42-8C61-53DFE2B2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>
            <a:normAutofit/>
          </a:bodyPr>
          <a:lstStyle/>
          <a:p>
            <a:pPr algn="ctr"/>
            <a:r>
              <a:rPr lang="en-US" sz="1400" dirty="0"/>
              <a:t>Board of Selectmen Meeting</a:t>
            </a:r>
            <a:br>
              <a:rPr lang="en-US" sz="1400" dirty="0"/>
            </a:br>
            <a:r>
              <a:rPr lang="en-US" sz="1400" dirty="0"/>
              <a:t>April 20,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6772-06BA-3C4D-8C9A-F803B2B0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1"/>
            <a:ext cx="10515600" cy="48834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Remote Meetings</a:t>
            </a:r>
          </a:p>
          <a:p>
            <a:r>
              <a:rPr lang="en-US" sz="2000" b="1" dirty="0"/>
              <a:t>On April 19</a:t>
            </a:r>
            <a:r>
              <a:rPr lang="en-US" sz="2000" b="1" baseline="30000" dirty="0"/>
              <a:t>th</a:t>
            </a:r>
            <a:r>
              <a:rPr lang="en-US" sz="2000" b="1" dirty="0"/>
              <a:t>, the Governor extended EO 7B until May 20</a:t>
            </a:r>
            <a:r>
              <a:rPr lang="en-US" sz="2000" b="1" baseline="30000" dirty="0"/>
              <a:t>th</a:t>
            </a:r>
            <a:r>
              <a:rPr lang="en-US" sz="2000" b="1" dirty="0"/>
              <a:t>.  7B allows remote meetings in the manner currently held.</a:t>
            </a:r>
          </a:p>
          <a:p>
            <a:endParaRPr lang="en-US" sz="2000" b="1" dirty="0"/>
          </a:p>
          <a:p>
            <a:r>
              <a:rPr lang="en-US" sz="2000" b="1" dirty="0"/>
              <a:t>After May 20</a:t>
            </a:r>
            <a:r>
              <a:rPr lang="en-US" sz="2000" b="1" baseline="30000" dirty="0"/>
              <a:t>th</a:t>
            </a:r>
            <a:r>
              <a:rPr lang="en-US" sz="2000" b="1" dirty="0"/>
              <a:t>:</a:t>
            </a:r>
          </a:p>
          <a:p>
            <a:pPr lvl="1"/>
            <a:r>
              <a:rPr lang="en-US" sz="2000" dirty="0"/>
              <a:t>A 1981 opinion from the FOIA Commission allows for board and commission members to attend meetings remotely.  At least one member should be in the room, along with a devise to allow the public to hear the members attending remotely.  The opinion does not specifically address the public attending remotely.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The CT Legislature is expected to pass legislation to allow for a continuance of remote participation by both members and the public. 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550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E370-6DBF-FD42-8C61-53DFE2B2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>
            <a:normAutofit/>
          </a:bodyPr>
          <a:lstStyle/>
          <a:p>
            <a:pPr algn="ctr"/>
            <a:r>
              <a:rPr lang="en-US" sz="1400" dirty="0"/>
              <a:t>Board of Selectmen Meeting</a:t>
            </a:r>
            <a:br>
              <a:rPr lang="en-US" sz="1400" dirty="0"/>
            </a:br>
            <a:r>
              <a:rPr lang="en-US" sz="1400" dirty="0"/>
              <a:t>April 20,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6772-06BA-3C4D-8C9A-F803B2B0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633"/>
            <a:ext cx="10515600" cy="52662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Recommendation for Meetings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b="1" dirty="0"/>
              <a:t>Board of Selectmen:</a:t>
            </a:r>
          </a:p>
          <a:p>
            <a:r>
              <a:rPr lang="en-US" sz="2000" b="1" dirty="0"/>
              <a:t>Continue to hold remote Board of Selectmen meetings through May 20</a:t>
            </a:r>
            <a:r>
              <a:rPr lang="en-US" sz="2000" b="1" baseline="30000" dirty="0"/>
              <a:t>th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After May 20</a:t>
            </a:r>
            <a:r>
              <a:rPr lang="en-US" sz="2000" b="1" baseline="30000" dirty="0"/>
              <a:t>th</a:t>
            </a:r>
            <a:r>
              <a:rPr lang="en-US" sz="2000" b="1" dirty="0"/>
              <a:t> assuming no extension or legislation:</a:t>
            </a:r>
          </a:p>
          <a:p>
            <a:pPr lvl="1"/>
            <a:r>
              <a:rPr lang="en-US" sz="1800" dirty="0"/>
              <a:t>Continue to use Zoom for meetings </a:t>
            </a:r>
          </a:p>
          <a:p>
            <a:pPr lvl="2"/>
            <a:r>
              <a:rPr lang="en-US" sz="1600" dirty="0"/>
              <a:t>Zoom to be the sole means to view live meetings</a:t>
            </a:r>
          </a:p>
          <a:p>
            <a:pPr lvl="2"/>
            <a:r>
              <a:rPr lang="en-US" sz="1600" dirty="0"/>
              <a:t>Zoom videos continue to be available on the town website and on Channel 79</a:t>
            </a:r>
          </a:p>
          <a:p>
            <a:pPr lvl="1"/>
            <a:r>
              <a:rPr lang="en-US" sz="1800" dirty="0"/>
              <a:t>At least one member to attend in-person and also use Zoom. </a:t>
            </a:r>
          </a:p>
          <a:p>
            <a:pPr lvl="1"/>
            <a:r>
              <a:rPr lang="en-US" sz="1800" dirty="0"/>
              <a:t>Public can attend in-person or submit comments through email </a:t>
            </a:r>
          </a:p>
          <a:p>
            <a:pPr lvl="1"/>
            <a:r>
              <a:rPr lang="en-US" sz="1800" dirty="0"/>
              <a:t>Guest can attend in-person or on Zoom</a:t>
            </a:r>
          </a:p>
          <a:p>
            <a:pPr lvl="1"/>
            <a:r>
              <a:rPr lang="en-US" sz="1800" dirty="0"/>
              <a:t>Mask wearing is expected to be required past May 20</a:t>
            </a:r>
            <a:r>
              <a:rPr lang="en-US" sz="1800" baseline="30000" dirty="0"/>
              <a:t>th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696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E370-6DBF-FD42-8C61-53DFE2B2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>
            <a:normAutofit/>
          </a:bodyPr>
          <a:lstStyle/>
          <a:p>
            <a:pPr algn="ctr"/>
            <a:r>
              <a:rPr lang="en-US" sz="1400" dirty="0"/>
              <a:t>Board of Selectmen Meeting</a:t>
            </a:r>
            <a:br>
              <a:rPr lang="en-US" sz="1400" dirty="0"/>
            </a:br>
            <a:r>
              <a:rPr lang="en-US" sz="1400" dirty="0"/>
              <a:t>April 20,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6772-06BA-3C4D-8C9A-F803B2B0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1"/>
            <a:ext cx="10515600" cy="48834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Recommendation for Meetings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b="1" dirty="0"/>
              <a:t>Other Boards and Commissions:</a:t>
            </a:r>
          </a:p>
          <a:p>
            <a:endParaRPr lang="en-US" sz="2000" baseline="30000" dirty="0"/>
          </a:p>
          <a:p>
            <a:r>
              <a:rPr lang="en-US" sz="2000" dirty="0"/>
              <a:t>Each board or commission to decide their own approach subject to</a:t>
            </a:r>
          </a:p>
          <a:p>
            <a:pPr lvl="1"/>
            <a:r>
              <a:rPr lang="en-US" sz="1800" dirty="0"/>
              <a:t>Continue to use Zoom to record meetings </a:t>
            </a:r>
          </a:p>
          <a:p>
            <a:pPr lvl="1"/>
            <a:r>
              <a:rPr lang="en-US" sz="1800" dirty="0"/>
              <a:t>Follow requirements if holding hybrid meetings</a:t>
            </a:r>
          </a:p>
          <a:p>
            <a:pPr lvl="1"/>
            <a:r>
              <a:rPr lang="en-US" sz="1800" dirty="0"/>
              <a:t>In-person meetings comply with health protocols</a:t>
            </a:r>
          </a:p>
          <a:p>
            <a:pPr lvl="1"/>
            <a:r>
              <a:rPr lang="en-US" sz="1800" dirty="0"/>
              <a:t>Town employees not required to attend in person.</a:t>
            </a:r>
          </a:p>
        </p:txBody>
      </p:sp>
    </p:spTree>
    <p:extLst>
      <p:ext uri="{BB962C8B-B14F-4D97-AF65-F5344CB8AC3E}">
        <p14:creationId xmlns:p14="http://schemas.microsoft.com/office/powerpoint/2010/main" val="232009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275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Board of Selectmen Meeting April 20, 2021</vt:lpstr>
      <vt:lpstr>Board of Selectmen Meeting April 20, 2021</vt:lpstr>
      <vt:lpstr>Board of Selectmen Meeting April 20,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Rochester, Jacqueline</cp:lastModifiedBy>
  <cp:revision>7</cp:revision>
  <dcterms:created xsi:type="dcterms:W3CDTF">2021-04-20T12:08:55Z</dcterms:created>
  <dcterms:modified xsi:type="dcterms:W3CDTF">2021-04-20T18:19:46Z</dcterms:modified>
</cp:coreProperties>
</file>