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19"/>
  </p:notesMasterIdLst>
  <p:sldIdLst>
    <p:sldId id="256" r:id="rId2"/>
    <p:sldId id="275" r:id="rId3"/>
    <p:sldId id="258" r:id="rId4"/>
    <p:sldId id="260" r:id="rId5"/>
    <p:sldId id="261" r:id="rId6"/>
    <p:sldId id="262" r:id="rId7"/>
    <p:sldId id="263" r:id="rId8"/>
    <p:sldId id="264" r:id="rId9"/>
    <p:sldId id="265" r:id="rId10"/>
    <p:sldId id="266" r:id="rId11"/>
    <p:sldId id="267" r:id="rId12"/>
    <p:sldId id="269" r:id="rId13"/>
    <p:sldId id="272" r:id="rId14"/>
    <p:sldId id="270" r:id="rId15"/>
    <p:sldId id="271"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C5DDC-308B-1EC0-E69B-37CBB43EF615}" v="5" dt="2023-10-24T14:45:50.704"/>
    <p1510:client id="{339B686F-F434-16FB-8162-447DF1B90AF6}" v="3078" dt="2023-10-24T02:48:06.462"/>
    <p1510:client id="{35272B15-9705-0E99-8930-D46926E2A995}" v="822" dt="2023-10-24T14:33:40.359"/>
    <p1510:client id="{73CA5162-30C7-3648-8D4B-DF8E046E547F}" v="332" dt="2023-10-24T14:44:59.737"/>
    <p1510:client id="{B58755FA-CAAE-3297-5274-4809DFB5635D}" v="377" dt="2023-10-24T02:56:45.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Matera" userId="S::wmatera@westportdayschool.org::ea202e54-1137-4158-be92-5a9fca2ce2e4" providerId="AD" clId="Web-{35272B15-9705-0E99-8930-D46926E2A995}"/>
    <pc:docChg chg="addSld modSld">
      <pc:chgData name="Whitney Matera" userId="S::wmatera@westportdayschool.org::ea202e54-1137-4158-be92-5a9fca2ce2e4" providerId="AD" clId="Web-{35272B15-9705-0E99-8930-D46926E2A995}" dt="2023-10-24T14:33:40.359" v="564" actId="20577"/>
      <pc:docMkLst>
        <pc:docMk/>
      </pc:docMkLst>
      <pc:sldChg chg="modSp">
        <pc:chgData name="Whitney Matera" userId="S::wmatera@westportdayschool.org::ea202e54-1137-4158-be92-5a9fca2ce2e4" providerId="AD" clId="Web-{35272B15-9705-0E99-8930-D46926E2A995}" dt="2023-10-24T14:32:10.872" v="561" actId="20577"/>
        <pc:sldMkLst>
          <pc:docMk/>
          <pc:sldMk cId="1727541899" sldId="258"/>
        </pc:sldMkLst>
        <pc:spChg chg="mod">
          <ac:chgData name="Whitney Matera" userId="S::wmatera@westportdayschool.org::ea202e54-1137-4158-be92-5a9fca2ce2e4" providerId="AD" clId="Web-{35272B15-9705-0E99-8930-D46926E2A995}" dt="2023-10-24T14:32:10.872" v="561" actId="20577"/>
          <ac:spMkLst>
            <pc:docMk/>
            <pc:sldMk cId="1727541899" sldId="258"/>
            <ac:spMk id="3" creationId="{C69E6875-6BF1-274A-937F-29EB82BB042B}"/>
          </ac:spMkLst>
        </pc:spChg>
      </pc:sldChg>
      <pc:sldChg chg="modSp">
        <pc:chgData name="Whitney Matera" userId="S::wmatera@westportdayschool.org::ea202e54-1137-4158-be92-5a9fca2ce2e4" providerId="AD" clId="Web-{35272B15-9705-0E99-8930-D46926E2A995}" dt="2023-10-24T14:31:01.557" v="540" actId="20577"/>
        <pc:sldMkLst>
          <pc:docMk/>
          <pc:sldMk cId="592586153" sldId="261"/>
        </pc:sldMkLst>
        <pc:spChg chg="mod">
          <ac:chgData name="Whitney Matera" userId="S::wmatera@westportdayschool.org::ea202e54-1137-4158-be92-5a9fca2ce2e4" providerId="AD" clId="Web-{35272B15-9705-0E99-8930-D46926E2A995}" dt="2023-10-24T14:31:01.557" v="540" actId="20577"/>
          <ac:spMkLst>
            <pc:docMk/>
            <pc:sldMk cId="592586153" sldId="261"/>
            <ac:spMk id="2" creationId="{82AD6F23-0C87-0B4A-B451-D8B78A3FED0C}"/>
          </ac:spMkLst>
        </pc:spChg>
      </pc:sldChg>
      <pc:sldChg chg="modSp">
        <pc:chgData name="Whitney Matera" userId="S::wmatera@westportdayschool.org::ea202e54-1137-4158-be92-5a9fca2ce2e4" providerId="AD" clId="Web-{35272B15-9705-0E99-8930-D46926E2A995}" dt="2023-10-24T14:30:56.697" v="538" actId="20577"/>
        <pc:sldMkLst>
          <pc:docMk/>
          <pc:sldMk cId="244691445" sldId="262"/>
        </pc:sldMkLst>
        <pc:spChg chg="mod">
          <ac:chgData name="Whitney Matera" userId="S::wmatera@westportdayschool.org::ea202e54-1137-4158-be92-5a9fca2ce2e4" providerId="AD" clId="Web-{35272B15-9705-0E99-8930-D46926E2A995}" dt="2023-10-24T14:30:56.697" v="538" actId="20577"/>
          <ac:spMkLst>
            <pc:docMk/>
            <pc:sldMk cId="244691445" sldId="262"/>
            <ac:spMk id="2" creationId="{43EF4049-FA8E-7A40-9742-D9E7CDB6F090}"/>
          </ac:spMkLst>
        </pc:spChg>
      </pc:sldChg>
      <pc:sldChg chg="modSp">
        <pc:chgData name="Whitney Matera" userId="S::wmatera@westportdayschool.org::ea202e54-1137-4158-be92-5a9fca2ce2e4" providerId="AD" clId="Web-{35272B15-9705-0E99-8930-D46926E2A995}" dt="2023-10-24T14:30:51.463" v="536" actId="20577"/>
        <pc:sldMkLst>
          <pc:docMk/>
          <pc:sldMk cId="3455509395" sldId="263"/>
        </pc:sldMkLst>
        <pc:spChg chg="mod">
          <ac:chgData name="Whitney Matera" userId="S::wmatera@westportdayschool.org::ea202e54-1137-4158-be92-5a9fca2ce2e4" providerId="AD" clId="Web-{35272B15-9705-0E99-8930-D46926E2A995}" dt="2023-10-24T14:30:51.463" v="536" actId="20577"/>
          <ac:spMkLst>
            <pc:docMk/>
            <pc:sldMk cId="3455509395" sldId="263"/>
            <ac:spMk id="2" creationId="{2A4CDBDB-EA13-784C-AE2A-A27769D76438}"/>
          </ac:spMkLst>
        </pc:spChg>
      </pc:sldChg>
      <pc:sldChg chg="modSp">
        <pc:chgData name="Whitney Matera" userId="S::wmatera@westportdayschool.org::ea202e54-1137-4158-be92-5a9fca2ce2e4" providerId="AD" clId="Web-{35272B15-9705-0E99-8930-D46926E2A995}" dt="2023-10-24T14:32:27.169" v="562" actId="20577"/>
        <pc:sldMkLst>
          <pc:docMk/>
          <pc:sldMk cId="2924808092" sldId="264"/>
        </pc:sldMkLst>
        <pc:spChg chg="mod">
          <ac:chgData name="Whitney Matera" userId="S::wmatera@westportdayschool.org::ea202e54-1137-4158-be92-5a9fca2ce2e4" providerId="AD" clId="Web-{35272B15-9705-0E99-8930-D46926E2A995}" dt="2023-10-24T14:32:27.169" v="562" actId="20577"/>
          <ac:spMkLst>
            <pc:docMk/>
            <pc:sldMk cId="2924808092" sldId="264"/>
            <ac:spMk id="2" creationId="{86EE004F-96A9-9147-91F7-F73F2A8484D1}"/>
          </ac:spMkLst>
        </pc:spChg>
      </pc:sldChg>
      <pc:sldChg chg="modSp">
        <pc:chgData name="Whitney Matera" userId="S::wmatera@westportdayschool.org::ea202e54-1137-4158-be92-5a9fca2ce2e4" providerId="AD" clId="Web-{35272B15-9705-0E99-8930-D46926E2A995}" dt="2023-10-24T14:30:36.400" v="533" actId="20577"/>
        <pc:sldMkLst>
          <pc:docMk/>
          <pc:sldMk cId="3712033679" sldId="265"/>
        </pc:sldMkLst>
        <pc:spChg chg="mod">
          <ac:chgData name="Whitney Matera" userId="S::wmatera@westportdayschool.org::ea202e54-1137-4158-be92-5a9fca2ce2e4" providerId="AD" clId="Web-{35272B15-9705-0E99-8930-D46926E2A995}" dt="2023-10-24T14:30:36.400" v="533" actId="20577"/>
          <ac:spMkLst>
            <pc:docMk/>
            <pc:sldMk cId="3712033679" sldId="265"/>
            <ac:spMk id="2" creationId="{BAF24080-5823-954B-83F2-5F7A0230A682}"/>
          </ac:spMkLst>
        </pc:spChg>
      </pc:sldChg>
      <pc:sldChg chg="modSp">
        <pc:chgData name="Whitney Matera" userId="S::wmatera@westportdayschool.org::ea202e54-1137-4158-be92-5a9fca2ce2e4" providerId="AD" clId="Web-{35272B15-9705-0E99-8930-D46926E2A995}" dt="2023-10-24T14:33:06.561" v="563" actId="20577"/>
        <pc:sldMkLst>
          <pc:docMk/>
          <pc:sldMk cId="617075325" sldId="266"/>
        </pc:sldMkLst>
        <pc:spChg chg="mod">
          <ac:chgData name="Whitney Matera" userId="S::wmatera@westportdayschool.org::ea202e54-1137-4158-be92-5a9fca2ce2e4" providerId="AD" clId="Web-{35272B15-9705-0E99-8930-D46926E2A995}" dt="2023-10-24T14:33:06.561" v="563" actId="20577"/>
          <ac:spMkLst>
            <pc:docMk/>
            <pc:sldMk cId="617075325" sldId="266"/>
            <ac:spMk id="2" creationId="{4A8E0D9B-9B6D-1943-B0A2-735AAEB892DB}"/>
          </ac:spMkLst>
        </pc:spChg>
      </pc:sldChg>
      <pc:sldChg chg="modSp">
        <pc:chgData name="Whitney Matera" userId="S::wmatera@westportdayschool.org::ea202e54-1137-4158-be92-5a9fca2ce2e4" providerId="AD" clId="Web-{35272B15-9705-0E99-8930-D46926E2A995}" dt="2023-10-24T14:30:21.587" v="531" actId="20577"/>
        <pc:sldMkLst>
          <pc:docMk/>
          <pc:sldMk cId="3532574456" sldId="267"/>
        </pc:sldMkLst>
        <pc:spChg chg="mod">
          <ac:chgData name="Whitney Matera" userId="S::wmatera@westportdayschool.org::ea202e54-1137-4158-be92-5a9fca2ce2e4" providerId="AD" clId="Web-{35272B15-9705-0E99-8930-D46926E2A995}" dt="2023-10-24T14:30:21.587" v="531" actId="20577"/>
          <ac:spMkLst>
            <pc:docMk/>
            <pc:sldMk cId="3532574456" sldId="267"/>
            <ac:spMk id="2" creationId="{10F0042E-5B68-BE45-A041-E3900DCF5C8E}"/>
          </ac:spMkLst>
        </pc:spChg>
        <pc:spChg chg="mod">
          <ac:chgData name="Whitney Matera" userId="S::wmatera@westportdayschool.org::ea202e54-1137-4158-be92-5a9fca2ce2e4" providerId="AD" clId="Web-{35272B15-9705-0E99-8930-D46926E2A995}" dt="2023-10-24T14:09:37.342" v="43" actId="20577"/>
          <ac:spMkLst>
            <pc:docMk/>
            <pc:sldMk cId="3532574456" sldId="267"/>
            <ac:spMk id="4" creationId="{72D416EA-3657-AD87-FE7D-AE886FD72379}"/>
          </ac:spMkLst>
        </pc:spChg>
      </pc:sldChg>
      <pc:sldChg chg="modSp">
        <pc:chgData name="Whitney Matera" userId="S::wmatera@westportdayschool.org::ea202e54-1137-4158-be92-5a9fca2ce2e4" providerId="AD" clId="Web-{35272B15-9705-0E99-8930-D46926E2A995}" dt="2023-10-24T14:29:55.742" v="526" actId="20577"/>
        <pc:sldMkLst>
          <pc:docMk/>
          <pc:sldMk cId="3977392176" sldId="269"/>
        </pc:sldMkLst>
        <pc:spChg chg="mod">
          <ac:chgData name="Whitney Matera" userId="S::wmatera@westportdayschool.org::ea202e54-1137-4158-be92-5a9fca2ce2e4" providerId="AD" clId="Web-{35272B15-9705-0E99-8930-D46926E2A995}" dt="2023-10-24T14:29:55.742" v="526" actId="20577"/>
          <ac:spMkLst>
            <pc:docMk/>
            <pc:sldMk cId="3977392176" sldId="269"/>
            <ac:spMk id="2" creationId="{E4F790A2-7927-F547-AFA6-B5520334FE67}"/>
          </ac:spMkLst>
        </pc:spChg>
      </pc:sldChg>
      <pc:sldChg chg="modSp">
        <pc:chgData name="Whitney Matera" userId="S::wmatera@westportdayschool.org::ea202e54-1137-4158-be92-5a9fca2ce2e4" providerId="AD" clId="Web-{35272B15-9705-0E99-8930-D46926E2A995}" dt="2023-10-24T14:30:03.367" v="529" actId="20577"/>
        <pc:sldMkLst>
          <pc:docMk/>
          <pc:sldMk cId="196199237" sldId="270"/>
        </pc:sldMkLst>
        <pc:spChg chg="mod">
          <ac:chgData name="Whitney Matera" userId="S::wmatera@westportdayschool.org::ea202e54-1137-4158-be92-5a9fca2ce2e4" providerId="AD" clId="Web-{35272B15-9705-0E99-8930-D46926E2A995}" dt="2023-10-24T14:30:03.367" v="529" actId="20577"/>
          <ac:spMkLst>
            <pc:docMk/>
            <pc:sldMk cId="196199237" sldId="270"/>
            <ac:spMk id="6" creationId="{311166C4-5D57-501D-7C19-AE210F2F895D}"/>
          </ac:spMkLst>
        </pc:spChg>
      </pc:sldChg>
      <pc:sldChg chg="modSp">
        <pc:chgData name="Whitney Matera" userId="S::wmatera@westportdayschool.org::ea202e54-1137-4158-be92-5a9fca2ce2e4" providerId="AD" clId="Web-{35272B15-9705-0E99-8930-D46926E2A995}" dt="2023-10-24T14:33:40.359" v="564" actId="20577"/>
        <pc:sldMkLst>
          <pc:docMk/>
          <pc:sldMk cId="348212848" sldId="271"/>
        </pc:sldMkLst>
        <pc:spChg chg="mod">
          <ac:chgData name="Whitney Matera" userId="S::wmatera@westportdayschool.org::ea202e54-1137-4158-be92-5a9fca2ce2e4" providerId="AD" clId="Web-{35272B15-9705-0E99-8930-D46926E2A995}" dt="2023-10-24T14:33:40.359" v="564" actId="20577"/>
          <ac:spMkLst>
            <pc:docMk/>
            <pc:sldMk cId="348212848" sldId="271"/>
            <ac:spMk id="2" creationId="{3B9C0234-F7E3-B14E-8C69-BDE1D8E46A14}"/>
          </ac:spMkLst>
        </pc:spChg>
      </pc:sldChg>
      <pc:sldChg chg="modSp">
        <pc:chgData name="Whitney Matera" userId="S::wmatera@westportdayschool.org::ea202e54-1137-4158-be92-5a9fca2ce2e4" providerId="AD" clId="Web-{35272B15-9705-0E99-8930-D46926E2A995}" dt="2023-10-24T14:26:55.939" v="494" actId="20577"/>
        <pc:sldMkLst>
          <pc:docMk/>
          <pc:sldMk cId="3428821348" sldId="272"/>
        </pc:sldMkLst>
        <pc:spChg chg="mod">
          <ac:chgData name="Whitney Matera" userId="S::wmatera@westportdayschool.org::ea202e54-1137-4158-be92-5a9fca2ce2e4" providerId="AD" clId="Web-{35272B15-9705-0E99-8930-D46926E2A995}" dt="2023-10-24T14:26:55.939" v="494" actId="20577"/>
          <ac:spMkLst>
            <pc:docMk/>
            <pc:sldMk cId="3428821348" sldId="272"/>
            <ac:spMk id="3" creationId="{379C2BC2-F202-014A-8F6A-A868078D17E2}"/>
          </ac:spMkLst>
        </pc:spChg>
        <pc:spChg chg="mod">
          <ac:chgData name="Whitney Matera" userId="S::wmatera@westportdayschool.org::ea202e54-1137-4158-be92-5a9fca2ce2e4" providerId="AD" clId="Web-{35272B15-9705-0E99-8930-D46926E2A995}" dt="2023-10-24T14:26:54.033" v="493" actId="20577"/>
          <ac:spMkLst>
            <pc:docMk/>
            <pc:sldMk cId="3428821348" sldId="272"/>
            <ac:spMk id="4" creationId="{100656A5-610C-8EB0-D2DA-18D075E21323}"/>
          </ac:spMkLst>
        </pc:spChg>
      </pc:sldChg>
      <pc:sldChg chg="modSp">
        <pc:chgData name="Whitney Matera" userId="S::wmatera@westportdayschool.org::ea202e54-1137-4158-be92-5a9fca2ce2e4" providerId="AD" clId="Web-{35272B15-9705-0E99-8930-D46926E2A995}" dt="2023-10-24T14:30:09.180" v="530" actId="20577"/>
        <pc:sldMkLst>
          <pc:docMk/>
          <pc:sldMk cId="2596787804" sldId="273"/>
        </pc:sldMkLst>
        <pc:spChg chg="mod">
          <ac:chgData name="Whitney Matera" userId="S::wmatera@westportdayschool.org::ea202e54-1137-4158-be92-5a9fca2ce2e4" providerId="AD" clId="Web-{35272B15-9705-0E99-8930-D46926E2A995}" dt="2023-10-24T14:30:09.180" v="530" actId="20577"/>
          <ac:spMkLst>
            <pc:docMk/>
            <pc:sldMk cId="2596787804" sldId="273"/>
            <ac:spMk id="2" creationId="{E2071C18-19CF-DF43-ADA4-56200A462A64}"/>
          </ac:spMkLst>
        </pc:spChg>
      </pc:sldChg>
      <pc:sldChg chg="addSp delSp modSp new">
        <pc:chgData name="Whitney Matera" userId="S::wmatera@westportdayschool.org::ea202e54-1137-4158-be92-5a9fca2ce2e4" providerId="AD" clId="Web-{35272B15-9705-0E99-8930-D46926E2A995}" dt="2023-10-24T14:20:59.130" v="488" actId="20577"/>
        <pc:sldMkLst>
          <pc:docMk/>
          <pc:sldMk cId="492365379" sldId="274"/>
        </pc:sldMkLst>
        <pc:spChg chg="mod">
          <ac:chgData name="Whitney Matera" userId="S::wmatera@westportdayschool.org::ea202e54-1137-4158-be92-5a9fca2ce2e4" providerId="AD" clId="Web-{35272B15-9705-0E99-8930-D46926E2A995}" dt="2023-10-24T14:20:59.130" v="488" actId="20577"/>
          <ac:spMkLst>
            <pc:docMk/>
            <pc:sldMk cId="492365379" sldId="274"/>
            <ac:spMk id="2" creationId="{E66698CE-F20F-8C1F-CBA5-57B9BF59A2A1}"/>
          </ac:spMkLst>
        </pc:spChg>
        <pc:spChg chg="del">
          <ac:chgData name="Whitney Matera" userId="S::wmatera@westportdayschool.org::ea202e54-1137-4158-be92-5a9fca2ce2e4" providerId="AD" clId="Web-{35272B15-9705-0E99-8930-D46926E2A995}" dt="2023-10-24T14:14:13.070" v="84"/>
          <ac:spMkLst>
            <pc:docMk/>
            <pc:sldMk cId="492365379" sldId="274"/>
            <ac:spMk id="3" creationId="{9FF2C5E7-DEE2-DCD6-E66F-9D8C0F7D5FF1}"/>
          </ac:spMkLst>
        </pc:spChg>
        <pc:spChg chg="del">
          <ac:chgData name="Whitney Matera" userId="S::wmatera@westportdayschool.org::ea202e54-1137-4158-be92-5a9fca2ce2e4" providerId="AD" clId="Web-{35272B15-9705-0E99-8930-D46926E2A995}" dt="2023-10-24T14:14:17.211" v="85"/>
          <ac:spMkLst>
            <pc:docMk/>
            <pc:sldMk cId="492365379" sldId="274"/>
            <ac:spMk id="4" creationId="{9290B71C-2F3B-921B-CC28-44446186BA6A}"/>
          </ac:spMkLst>
        </pc:spChg>
        <pc:spChg chg="add mod">
          <ac:chgData name="Whitney Matera" userId="S::wmatera@westportdayschool.org::ea202e54-1137-4158-be92-5a9fca2ce2e4" providerId="AD" clId="Web-{35272B15-9705-0E99-8930-D46926E2A995}" dt="2023-10-24T14:20:39.286" v="481" actId="20577"/>
          <ac:spMkLst>
            <pc:docMk/>
            <pc:sldMk cId="492365379" sldId="274"/>
            <ac:spMk id="5" creationId="{73576A22-6C21-A3BF-249A-33514352448D}"/>
          </ac:spMkLst>
        </pc:spChg>
      </pc:sldChg>
    </pc:docChg>
  </pc:docChgLst>
  <pc:docChgLst>
    <pc:chgData name="Whitney Matera" userId="S::wmatera@westportdayschool.org::ea202e54-1137-4158-be92-5a9fca2ce2e4" providerId="AD" clId="Web-{230C5DDC-308B-1EC0-E69B-37CBB43EF615}"/>
    <pc:docChg chg="modSld">
      <pc:chgData name="Whitney Matera" userId="S::wmatera@westportdayschool.org::ea202e54-1137-4158-be92-5a9fca2ce2e4" providerId="AD" clId="Web-{230C5DDC-308B-1EC0-E69B-37CBB43EF615}" dt="2023-10-24T14:45:46.986" v="3" actId="20577"/>
      <pc:docMkLst>
        <pc:docMk/>
      </pc:docMkLst>
      <pc:sldChg chg="modSp">
        <pc:chgData name="Whitney Matera" userId="S::wmatera@westportdayschool.org::ea202e54-1137-4158-be92-5a9fca2ce2e4" providerId="AD" clId="Web-{230C5DDC-308B-1EC0-E69B-37CBB43EF615}" dt="2023-10-24T14:45:46.986" v="3" actId="20577"/>
        <pc:sldMkLst>
          <pc:docMk/>
          <pc:sldMk cId="3532574456" sldId="267"/>
        </pc:sldMkLst>
        <pc:spChg chg="mod">
          <ac:chgData name="Whitney Matera" userId="S::wmatera@westportdayschool.org::ea202e54-1137-4158-be92-5a9fca2ce2e4" providerId="AD" clId="Web-{230C5DDC-308B-1EC0-E69B-37CBB43EF615}" dt="2023-10-24T14:45:46.986" v="3" actId="20577"/>
          <ac:spMkLst>
            <pc:docMk/>
            <pc:sldMk cId="3532574456" sldId="267"/>
            <ac:spMk id="2" creationId="{10F0042E-5B68-BE45-A041-E3900DCF5C8E}"/>
          </ac:spMkLst>
        </pc:spChg>
      </pc:sldChg>
    </pc:docChg>
  </pc:docChgLst>
  <pc:docChgLst>
    <pc:chgData name="Dawn Matera" userId="S::dmatera@westportdayschool.org::f75cc59f-b325-4e94-966d-120295a1b6fd" providerId="AD" clId="Web-{339B686F-F434-16FB-8162-447DF1B90AF6}"/>
    <pc:docChg chg="addSld delSld modSld sldOrd">
      <pc:chgData name="Dawn Matera" userId="S::dmatera@westportdayschool.org::f75cc59f-b325-4e94-966d-120295a1b6fd" providerId="AD" clId="Web-{339B686F-F434-16FB-8162-447DF1B90AF6}" dt="2023-10-24T02:48:06.462" v="2975" actId="14100"/>
      <pc:docMkLst>
        <pc:docMk/>
      </pc:docMkLst>
      <pc:sldChg chg="modSp">
        <pc:chgData name="Dawn Matera" userId="S::dmatera@westportdayschool.org::f75cc59f-b325-4e94-966d-120295a1b6fd" providerId="AD" clId="Web-{339B686F-F434-16FB-8162-447DF1B90AF6}" dt="2023-10-23T16:16:18.798" v="354" actId="20577"/>
        <pc:sldMkLst>
          <pc:docMk/>
          <pc:sldMk cId="1727541899" sldId="258"/>
        </pc:sldMkLst>
        <pc:spChg chg="mod">
          <ac:chgData name="Dawn Matera" userId="S::dmatera@westportdayschool.org::f75cc59f-b325-4e94-966d-120295a1b6fd" providerId="AD" clId="Web-{339B686F-F434-16FB-8162-447DF1B90AF6}" dt="2023-10-23T16:16:18.798" v="354" actId="20577"/>
          <ac:spMkLst>
            <pc:docMk/>
            <pc:sldMk cId="1727541899" sldId="258"/>
            <ac:spMk id="3" creationId="{C69E6875-6BF1-274A-937F-29EB82BB042B}"/>
          </ac:spMkLst>
        </pc:spChg>
      </pc:sldChg>
      <pc:sldChg chg="del">
        <pc:chgData name="Dawn Matera" userId="S::dmatera@westportdayschool.org::f75cc59f-b325-4e94-966d-120295a1b6fd" providerId="AD" clId="Web-{339B686F-F434-16FB-8162-447DF1B90AF6}" dt="2023-10-23T16:11:41.965" v="181"/>
        <pc:sldMkLst>
          <pc:docMk/>
          <pc:sldMk cId="4088400311" sldId="259"/>
        </pc:sldMkLst>
      </pc:sldChg>
      <pc:sldChg chg="addSp delSp modSp add del ord">
        <pc:chgData name="Dawn Matera" userId="S::dmatera@westportdayschool.org::f75cc59f-b325-4e94-966d-120295a1b6fd" providerId="AD" clId="Web-{339B686F-F434-16FB-8162-447DF1B90AF6}" dt="2023-10-24T02:07:15.963" v="795"/>
        <pc:sldMkLst>
          <pc:docMk/>
          <pc:sldMk cId="2687859748" sldId="260"/>
        </pc:sldMkLst>
        <pc:picChg chg="add del mod">
          <ac:chgData name="Dawn Matera" userId="S::dmatera@westportdayschool.org::f75cc59f-b325-4e94-966d-120295a1b6fd" providerId="AD" clId="Web-{339B686F-F434-16FB-8162-447DF1B90AF6}" dt="2023-10-23T16:19:22.240" v="359"/>
          <ac:picMkLst>
            <pc:docMk/>
            <pc:sldMk cId="2687859748" sldId="260"/>
            <ac:picMk id="5" creationId="{3A0842B2-1039-D74D-AFD8-E36E92A17135}"/>
          </ac:picMkLst>
        </pc:picChg>
      </pc:sldChg>
      <pc:sldChg chg="addSp modSp mod ord modClrScheme chgLayout">
        <pc:chgData name="Dawn Matera" userId="S::dmatera@westportdayschool.org::f75cc59f-b325-4e94-966d-120295a1b6fd" providerId="AD" clId="Web-{339B686F-F434-16FB-8162-447DF1B90AF6}" dt="2023-10-24T02:45:10.598" v="2794" actId="20577"/>
        <pc:sldMkLst>
          <pc:docMk/>
          <pc:sldMk cId="592586153" sldId="261"/>
        </pc:sldMkLst>
        <pc:spChg chg="mod ord">
          <ac:chgData name="Dawn Matera" userId="S::dmatera@westportdayschool.org::f75cc59f-b325-4e94-966d-120295a1b6fd" providerId="AD" clId="Web-{339B686F-F434-16FB-8162-447DF1B90AF6}" dt="2023-10-24T02:11:43.110" v="827"/>
          <ac:spMkLst>
            <pc:docMk/>
            <pc:sldMk cId="592586153" sldId="261"/>
            <ac:spMk id="2" creationId="{82AD6F23-0C87-0B4A-B451-D8B78A3FED0C}"/>
          </ac:spMkLst>
        </pc:spChg>
        <pc:spChg chg="add mod ord">
          <ac:chgData name="Dawn Matera" userId="S::dmatera@westportdayschool.org::f75cc59f-b325-4e94-966d-120295a1b6fd" providerId="AD" clId="Web-{339B686F-F434-16FB-8162-447DF1B90AF6}" dt="2023-10-24T02:42:19.937" v="2577" actId="20577"/>
          <ac:spMkLst>
            <pc:docMk/>
            <pc:sldMk cId="592586153" sldId="261"/>
            <ac:spMk id="3" creationId="{E3BDCB8C-CA14-4342-2B41-88FE51A68D73}"/>
          </ac:spMkLst>
        </pc:spChg>
        <pc:spChg chg="add mod ord">
          <ac:chgData name="Dawn Matera" userId="S::dmatera@westportdayschool.org::f75cc59f-b325-4e94-966d-120295a1b6fd" providerId="AD" clId="Web-{339B686F-F434-16FB-8162-447DF1B90AF6}" dt="2023-10-24T02:45:10.598" v="2794" actId="20577"/>
          <ac:spMkLst>
            <pc:docMk/>
            <pc:sldMk cId="592586153" sldId="261"/>
            <ac:spMk id="4" creationId="{B59934FF-BBE8-79C9-22D9-7B87B539425C}"/>
          </ac:spMkLst>
        </pc:spChg>
      </pc:sldChg>
      <pc:sldChg chg="addSp modSp mod ord modClrScheme chgLayout">
        <pc:chgData name="Dawn Matera" userId="S::dmatera@westportdayschool.org::f75cc59f-b325-4e94-966d-120295a1b6fd" providerId="AD" clId="Web-{339B686F-F434-16FB-8162-447DF1B90AF6}" dt="2023-10-24T02:47:24.664" v="2971" actId="20577"/>
        <pc:sldMkLst>
          <pc:docMk/>
          <pc:sldMk cId="244691445" sldId="262"/>
        </pc:sldMkLst>
        <pc:spChg chg="mod ord">
          <ac:chgData name="Dawn Matera" userId="S::dmatera@westportdayschool.org::f75cc59f-b325-4e94-966d-120295a1b6fd" providerId="AD" clId="Web-{339B686F-F434-16FB-8162-447DF1B90AF6}" dt="2023-10-24T02:12:13.939" v="836"/>
          <ac:spMkLst>
            <pc:docMk/>
            <pc:sldMk cId="244691445" sldId="262"/>
            <ac:spMk id="2" creationId="{43EF4049-FA8E-7A40-9742-D9E7CDB6F090}"/>
          </ac:spMkLst>
        </pc:spChg>
        <pc:spChg chg="add mod ord">
          <ac:chgData name="Dawn Matera" userId="S::dmatera@westportdayschool.org::f75cc59f-b325-4e94-966d-120295a1b6fd" providerId="AD" clId="Web-{339B686F-F434-16FB-8162-447DF1B90AF6}" dt="2023-10-24T02:47:24.664" v="2971" actId="20577"/>
          <ac:spMkLst>
            <pc:docMk/>
            <pc:sldMk cId="244691445" sldId="262"/>
            <ac:spMk id="3" creationId="{9138D998-7781-69B2-9672-9EDC2CEACF29}"/>
          </ac:spMkLst>
        </pc:spChg>
        <pc:spChg chg="add mod ord">
          <ac:chgData name="Dawn Matera" userId="S::dmatera@westportdayschool.org::f75cc59f-b325-4e94-966d-120295a1b6fd" providerId="AD" clId="Web-{339B686F-F434-16FB-8162-447DF1B90AF6}" dt="2023-10-24T02:45:31.364" v="2799" actId="20577"/>
          <ac:spMkLst>
            <pc:docMk/>
            <pc:sldMk cId="244691445" sldId="262"/>
            <ac:spMk id="4" creationId="{B620B40A-BFBD-A396-BF23-32993BBDE2CE}"/>
          </ac:spMkLst>
        </pc:spChg>
      </pc:sldChg>
      <pc:sldChg chg="addSp modSp mod ord modClrScheme chgLayout">
        <pc:chgData name="Dawn Matera" userId="S::dmatera@westportdayschool.org::f75cc59f-b325-4e94-966d-120295a1b6fd" providerId="AD" clId="Web-{339B686F-F434-16FB-8162-447DF1B90AF6}" dt="2023-10-24T02:47:50.164" v="2973" actId="20577"/>
        <pc:sldMkLst>
          <pc:docMk/>
          <pc:sldMk cId="3455509395" sldId="263"/>
        </pc:sldMkLst>
        <pc:spChg chg="mod ord">
          <ac:chgData name="Dawn Matera" userId="S::dmatera@westportdayschool.org::f75cc59f-b325-4e94-966d-120295a1b6fd" providerId="AD" clId="Web-{339B686F-F434-16FB-8162-447DF1B90AF6}" dt="2023-10-24T02:12:31.737" v="844"/>
          <ac:spMkLst>
            <pc:docMk/>
            <pc:sldMk cId="3455509395" sldId="263"/>
            <ac:spMk id="2" creationId="{2A4CDBDB-EA13-784C-AE2A-A27769D76438}"/>
          </ac:spMkLst>
        </pc:spChg>
        <pc:spChg chg="add mod ord">
          <ac:chgData name="Dawn Matera" userId="S::dmatera@westportdayschool.org::f75cc59f-b325-4e94-966d-120295a1b6fd" providerId="AD" clId="Web-{339B686F-F434-16FB-8162-447DF1B90AF6}" dt="2023-10-24T02:47:47.492" v="2972" actId="20577"/>
          <ac:spMkLst>
            <pc:docMk/>
            <pc:sldMk cId="3455509395" sldId="263"/>
            <ac:spMk id="3" creationId="{5F164DDF-DC2F-2B01-2272-5DCD65A0FC1F}"/>
          </ac:spMkLst>
        </pc:spChg>
        <pc:spChg chg="add mod ord">
          <ac:chgData name="Dawn Matera" userId="S::dmatera@westportdayschool.org::f75cc59f-b325-4e94-966d-120295a1b6fd" providerId="AD" clId="Web-{339B686F-F434-16FB-8162-447DF1B90AF6}" dt="2023-10-24T02:47:50.164" v="2973" actId="20577"/>
          <ac:spMkLst>
            <pc:docMk/>
            <pc:sldMk cId="3455509395" sldId="263"/>
            <ac:spMk id="4" creationId="{53419F3D-D8A8-0945-5678-826A776469FD}"/>
          </ac:spMkLst>
        </pc:spChg>
      </pc:sldChg>
      <pc:sldChg chg="addSp modSp mod ord modClrScheme chgLayout">
        <pc:chgData name="Dawn Matera" userId="S::dmatera@westportdayschool.org::f75cc59f-b325-4e94-966d-120295a1b6fd" providerId="AD" clId="Web-{339B686F-F434-16FB-8162-447DF1B90AF6}" dt="2023-10-24T02:48:06.462" v="2975" actId="14100"/>
        <pc:sldMkLst>
          <pc:docMk/>
          <pc:sldMk cId="2924808092" sldId="264"/>
        </pc:sldMkLst>
        <pc:spChg chg="mod ord">
          <ac:chgData name="Dawn Matera" userId="S::dmatera@westportdayschool.org::f75cc59f-b325-4e94-966d-120295a1b6fd" providerId="AD" clId="Web-{339B686F-F434-16FB-8162-447DF1B90AF6}" dt="2023-10-24T02:13:37.723" v="861"/>
          <ac:spMkLst>
            <pc:docMk/>
            <pc:sldMk cId="2924808092" sldId="264"/>
            <ac:spMk id="2" creationId="{86EE004F-96A9-9147-91F7-F73F2A8484D1}"/>
          </ac:spMkLst>
        </pc:spChg>
        <pc:spChg chg="add mod">
          <ac:chgData name="Dawn Matera" userId="S::dmatera@westportdayschool.org::f75cc59f-b325-4e94-966d-120295a1b6fd" providerId="AD" clId="Web-{339B686F-F434-16FB-8162-447DF1B90AF6}" dt="2023-10-24T02:48:06.462" v="2975" actId="14100"/>
          <ac:spMkLst>
            <pc:docMk/>
            <pc:sldMk cId="2924808092" sldId="264"/>
            <ac:spMk id="3" creationId="{57E811E0-5E7B-8134-D628-4C66D3C27FAF}"/>
          </ac:spMkLst>
        </pc:spChg>
        <pc:spChg chg="add mod ord">
          <ac:chgData name="Dawn Matera" userId="S::dmatera@westportdayschool.org::f75cc59f-b325-4e94-966d-120295a1b6fd" providerId="AD" clId="Web-{339B686F-F434-16FB-8162-447DF1B90AF6}" dt="2023-10-24T02:47:55.805" v="2974" actId="20577"/>
          <ac:spMkLst>
            <pc:docMk/>
            <pc:sldMk cId="2924808092" sldId="264"/>
            <ac:spMk id="4" creationId="{6B1752A3-FAFC-1637-75F6-6A112E7433A2}"/>
          </ac:spMkLst>
        </pc:spChg>
        <pc:spChg chg="add mod ord">
          <ac:chgData name="Dawn Matera" userId="S::dmatera@westportdayschool.org::f75cc59f-b325-4e94-966d-120295a1b6fd" providerId="AD" clId="Web-{339B686F-F434-16FB-8162-447DF1B90AF6}" dt="2023-10-24T02:14:27.880" v="875" actId="20577"/>
          <ac:spMkLst>
            <pc:docMk/>
            <pc:sldMk cId="2924808092" sldId="264"/>
            <ac:spMk id="5" creationId="{48E5BFD4-64F4-A101-16C1-E20CF92B5BE4}"/>
          </ac:spMkLst>
        </pc:spChg>
      </pc:sldChg>
      <pc:sldChg chg="addSp modSp mod ord modClrScheme chgLayout">
        <pc:chgData name="Dawn Matera" userId="S::dmatera@westportdayschool.org::f75cc59f-b325-4e94-966d-120295a1b6fd" providerId="AD" clId="Web-{339B686F-F434-16FB-8162-447DF1B90AF6}" dt="2023-10-24T02:14:51.084" v="884" actId="20577"/>
        <pc:sldMkLst>
          <pc:docMk/>
          <pc:sldMk cId="3712033679" sldId="265"/>
        </pc:sldMkLst>
        <pc:spChg chg="mod ord">
          <ac:chgData name="Dawn Matera" userId="S::dmatera@westportdayschool.org::f75cc59f-b325-4e94-966d-120295a1b6fd" providerId="AD" clId="Web-{339B686F-F434-16FB-8162-447DF1B90AF6}" dt="2023-10-24T02:14:43.802" v="877"/>
          <ac:spMkLst>
            <pc:docMk/>
            <pc:sldMk cId="3712033679" sldId="265"/>
            <ac:spMk id="2" creationId="{BAF24080-5823-954B-83F2-5F7A0230A682}"/>
          </ac:spMkLst>
        </pc:spChg>
        <pc:spChg chg="add mod ord">
          <ac:chgData name="Dawn Matera" userId="S::dmatera@westportdayschool.org::f75cc59f-b325-4e94-966d-120295a1b6fd" providerId="AD" clId="Web-{339B686F-F434-16FB-8162-447DF1B90AF6}" dt="2023-10-24T02:14:47.959" v="879" actId="20577"/>
          <ac:spMkLst>
            <pc:docMk/>
            <pc:sldMk cId="3712033679" sldId="265"/>
            <ac:spMk id="3" creationId="{25D033D8-143A-07CD-43C2-BF78C9D0CBC9}"/>
          </ac:spMkLst>
        </pc:spChg>
        <pc:spChg chg="add mod ord">
          <ac:chgData name="Dawn Matera" userId="S::dmatera@westportdayschool.org::f75cc59f-b325-4e94-966d-120295a1b6fd" providerId="AD" clId="Web-{339B686F-F434-16FB-8162-447DF1B90AF6}" dt="2023-10-24T02:14:51.084" v="884" actId="20577"/>
          <ac:spMkLst>
            <pc:docMk/>
            <pc:sldMk cId="3712033679" sldId="265"/>
            <ac:spMk id="4" creationId="{E167CD15-AA46-EB08-180A-E9B9F461B831}"/>
          </ac:spMkLst>
        </pc:spChg>
      </pc:sldChg>
      <pc:sldChg chg="addSp modSp mod ord modClrScheme chgLayout">
        <pc:chgData name="Dawn Matera" userId="S::dmatera@westportdayschool.org::f75cc59f-b325-4e94-966d-120295a1b6fd" providerId="AD" clId="Web-{339B686F-F434-16FB-8162-447DF1B90AF6}" dt="2023-10-24T02:16:35.196" v="891" actId="20577"/>
        <pc:sldMkLst>
          <pc:docMk/>
          <pc:sldMk cId="617075325" sldId="266"/>
        </pc:sldMkLst>
        <pc:spChg chg="mod ord">
          <ac:chgData name="Dawn Matera" userId="S::dmatera@westportdayschool.org::f75cc59f-b325-4e94-966d-120295a1b6fd" providerId="AD" clId="Web-{339B686F-F434-16FB-8162-447DF1B90AF6}" dt="2023-10-24T02:16:25.852" v="888"/>
          <ac:spMkLst>
            <pc:docMk/>
            <pc:sldMk cId="617075325" sldId="266"/>
            <ac:spMk id="2" creationId="{4A8E0D9B-9B6D-1943-B0A2-735AAEB892DB}"/>
          </ac:spMkLst>
        </pc:spChg>
        <pc:spChg chg="mod ord">
          <ac:chgData name="Dawn Matera" userId="S::dmatera@westportdayschool.org::f75cc59f-b325-4e94-966d-120295a1b6fd" providerId="AD" clId="Web-{339B686F-F434-16FB-8162-447DF1B90AF6}" dt="2023-10-24T02:16:32.180" v="890" actId="20577"/>
          <ac:spMkLst>
            <pc:docMk/>
            <pc:sldMk cId="617075325" sldId="266"/>
            <ac:spMk id="3" creationId="{C063F473-43E1-CA49-A28C-E10E0A2B9A87}"/>
          </ac:spMkLst>
        </pc:spChg>
        <pc:spChg chg="add mod ord">
          <ac:chgData name="Dawn Matera" userId="S::dmatera@westportdayschool.org::f75cc59f-b325-4e94-966d-120295a1b6fd" providerId="AD" clId="Web-{339B686F-F434-16FB-8162-447DF1B90AF6}" dt="2023-10-24T02:16:35.196" v="891" actId="20577"/>
          <ac:spMkLst>
            <pc:docMk/>
            <pc:sldMk cId="617075325" sldId="266"/>
            <ac:spMk id="4" creationId="{D5BB03C8-46A9-A99B-0A87-EE9BD76AED8D}"/>
          </ac:spMkLst>
        </pc:spChg>
      </pc:sldChg>
      <pc:sldChg chg="addSp modSp mod ord modClrScheme chgLayout">
        <pc:chgData name="Dawn Matera" userId="S::dmatera@westportdayschool.org::f75cc59f-b325-4e94-966d-120295a1b6fd" providerId="AD" clId="Web-{339B686F-F434-16FB-8162-447DF1B90AF6}" dt="2023-10-24T02:17:23.806" v="903" actId="20577"/>
        <pc:sldMkLst>
          <pc:docMk/>
          <pc:sldMk cId="3532574456" sldId="267"/>
        </pc:sldMkLst>
        <pc:spChg chg="mod ord">
          <ac:chgData name="Dawn Matera" userId="S::dmatera@westportdayschool.org::f75cc59f-b325-4e94-966d-120295a1b6fd" providerId="AD" clId="Web-{339B686F-F434-16FB-8162-447DF1B90AF6}" dt="2023-10-24T02:17:15.947" v="897"/>
          <ac:spMkLst>
            <pc:docMk/>
            <pc:sldMk cId="3532574456" sldId="267"/>
            <ac:spMk id="2" creationId="{10F0042E-5B68-BE45-A041-E3900DCF5C8E}"/>
          </ac:spMkLst>
        </pc:spChg>
        <pc:spChg chg="add mod ord">
          <ac:chgData name="Dawn Matera" userId="S::dmatera@westportdayschool.org::f75cc59f-b325-4e94-966d-120295a1b6fd" providerId="AD" clId="Web-{339B686F-F434-16FB-8162-447DF1B90AF6}" dt="2023-10-24T02:17:20.494" v="899" actId="20577"/>
          <ac:spMkLst>
            <pc:docMk/>
            <pc:sldMk cId="3532574456" sldId="267"/>
            <ac:spMk id="3" creationId="{98ED81A0-BD42-F090-1AF3-D695E79FF0F8}"/>
          </ac:spMkLst>
        </pc:spChg>
        <pc:spChg chg="add mod ord">
          <ac:chgData name="Dawn Matera" userId="S::dmatera@westportdayschool.org::f75cc59f-b325-4e94-966d-120295a1b6fd" providerId="AD" clId="Web-{339B686F-F434-16FB-8162-447DF1B90AF6}" dt="2023-10-24T02:17:23.806" v="903" actId="20577"/>
          <ac:spMkLst>
            <pc:docMk/>
            <pc:sldMk cId="3532574456" sldId="267"/>
            <ac:spMk id="4" creationId="{72D416EA-3657-AD87-FE7D-AE886FD72379}"/>
          </ac:spMkLst>
        </pc:spChg>
      </pc:sldChg>
      <pc:sldChg chg="modSp ord">
        <pc:chgData name="Dawn Matera" userId="S::dmatera@westportdayschool.org::f75cc59f-b325-4e94-966d-120295a1b6fd" providerId="AD" clId="Web-{339B686F-F434-16FB-8162-447DF1B90AF6}" dt="2023-10-24T02:08:29.762" v="802"/>
        <pc:sldMkLst>
          <pc:docMk/>
          <pc:sldMk cId="3977392176" sldId="269"/>
        </pc:sldMkLst>
        <pc:spChg chg="mod">
          <ac:chgData name="Dawn Matera" userId="S::dmatera@westportdayschool.org::f75cc59f-b325-4e94-966d-120295a1b6fd" providerId="AD" clId="Web-{339B686F-F434-16FB-8162-447DF1B90AF6}" dt="2023-10-24T02:04:20.256" v="793" actId="20577"/>
          <ac:spMkLst>
            <pc:docMk/>
            <pc:sldMk cId="3977392176" sldId="269"/>
            <ac:spMk id="2" creationId="{E4F790A2-7927-F547-AFA6-B5520334FE67}"/>
          </ac:spMkLst>
        </pc:spChg>
      </pc:sldChg>
      <pc:sldChg chg="ord">
        <pc:chgData name="Dawn Matera" userId="S::dmatera@westportdayschool.org::f75cc59f-b325-4e94-966d-120295a1b6fd" providerId="AD" clId="Web-{339B686F-F434-16FB-8162-447DF1B90AF6}" dt="2023-10-24T02:09:00.841" v="804"/>
        <pc:sldMkLst>
          <pc:docMk/>
          <pc:sldMk cId="196199237" sldId="270"/>
        </pc:sldMkLst>
      </pc:sldChg>
      <pc:sldChg chg="addSp modSp mod ord modClrScheme chgLayout">
        <pc:chgData name="Dawn Matera" userId="S::dmatera@westportdayschool.org::f75cc59f-b325-4e94-966d-120295a1b6fd" providerId="AD" clId="Web-{339B686F-F434-16FB-8162-447DF1B90AF6}" dt="2023-10-24T02:33:45.988" v="1970" actId="20577"/>
        <pc:sldMkLst>
          <pc:docMk/>
          <pc:sldMk cId="348212848" sldId="271"/>
        </pc:sldMkLst>
        <pc:spChg chg="mod ord">
          <ac:chgData name="Dawn Matera" userId="S::dmatera@westportdayschool.org::f75cc59f-b325-4e94-966d-120295a1b6fd" providerId="AD" clId="Web-{339B686F-F434-16FB-8162-447DF1B90AF6}" dt="2023-10-24T02:19:33.216" v="917"/>
          <ac:spMkLst>
            <pc:docMk/>
            <pc:sldMk cId="348212848" sldId="271"/>
            <ac:spMk id="2" creationId="{3B9C0234-F7E3-B14E-8C69-BDE1D8E46A14}"/>
          </ac:spMkLst>
        </pc:spChg>
        <pc:spChg chg="add mod ord">
          <ac:chgData name="Dawn Matera" userId="S::dmatera@westportdayschool.org::f75cc59f-b325-4e94-966d-120295a1b6fd" providerId="AD" clId="Web-{339B686F-F434-16FB-8162-447DF1B90AF6}" dt="2023-10-24T02:30:30.951" v="1728" actId="20577"/>
          <ac:spMkLst>
            <pc:docMk/>
            <pc:sldMk cId="348212848" sldId="271"/>
            <ac:spMk id="3" creationId="{35E5B008-226D-CF1E-7429-91CA11C378CE}"/>
          </ac:spMkLst>
        </pc:spChg>
        <pc:spChg chg="add mod ord">
          <ac:chgData name="Dawn Matera" userId="S::dmatera@westportdayschool.org::f75cc59f-b325-4e94-966d-120295a1b6fd" providerId="AD" clId="Web-{339B686F-F434-16FB-8162-447DF1B90AF6}" dt="2023-10-24T02:33:45.988" v="1970" actId="20577"/>
          <ac:spMkLst>
            <pc:docMk/>
            <pc:sldMk cId="348212848" sldId="271"/>
            <ac:spMk id="4" creationId="{40A82ECA-D806-3E7E-6624-99FDAB9BE073}"/>
          </ac:spMkLst>
        </pc:spChg>
      </pc:sldChg>
      <pc:sldChg chg="addSp modSp mod ord modClrScheme chgLayout">
        <pc:chgData name="Dawn Matera" userId="S::dmatera@westportdayschool.org::f75cc59f-b325-4e94-966d-120295a1b6fd" providerId="AD" clId="Web-{339B686F-F434-16FB-8162-447DF1B90AF6}" dt="2023-10-24T02:40:18.216" v="2503" actId="20577"/>
        <pc:sldMkLst>
          <pc:docMk/>
          <pc:sldMk cId="3428821348" sldId="272"/>
        </pc:sldMkLst>
        <pc:spChg chg="mod ord">
          <ac:chgData name="Dawn Matera" userId="S::dmatera@westportdayschool.org::f75cc59f-b325-4e94-966d-120295a1b6fd" providerId="AD" clId="Web-{339B686F-F434-16FB-8162-447DF1B90AF6}" dt="2023-10-24T02:19:11.293" v="907"/>
          <ac:spMkLst>
            <pc:docMk/>
            <pc:sldMk cId="3428821348" sldId="272"/>
            <ac:spMk id="2" creationId="{24F2725E-0F8F-7345-AC6D-00C5B1D61827}"/>
          </ac:spMkLst>
        </pc:spChg>
        <pc:spChg chg="add mod ord">
          <ac:chgData name="Dawn Matera" userId="S::dmatera@westportdayschool.org::f75cc59f-b325-4e94-966d-120295a1b6fd" providerId="AD" clId="Web-{339B686F-F434-16FB-8162-447DF1B90AF6}" dt="2023-10-24T02:40:18.216" v="2503" actId="20577"/>
          <ac:spMkLst>
            <pc:docMk/>
            <pc:sldMk cId="3428821348" sldId="272"/>
            <ac:spMk id="3" creationId="{379C2BC2-F202-014A-8F6A-A868078D17E2}"/>
          </ac:spMkLst>
        </pc:spChg>
        <pc:spChg chg="add mod ord">
          <ac:chgData name="Dawn Matera" userId="S::dmatera@westportdayschool.org::f75cc59f-b325-4e94-966d-120295a1b6fd" providerId="AD" clId="Web-{339B686F-F434-16FB-8162-447DF1B90AF6}" dt="2023-10-24T02:36:37.023" v="2188" actId="20577"/>
          <ac:spMkLst>
            <pc:docMk/>
            <pc:sldMk cId="3428821348" sldId="272"/>
            <ac:spMk id="4" creationId="{100656A5-610C-8EB0-D2DA-18D075E21323}"/>
          </ac:spMkLst>
        </pc:spChg>
      </pc:sldChg>
      <pc:sldChg chg="addSp modSp mod modClrScheme chgLayout">
        <pc:chgData name="Dawn Matera" userId="S::dmatera@westportdayschool.org::f75cc59f-b325-4e94-966d-120295a1b6fd" providerId="AD" clId="Web-{339B686F-F434-16FB-8162-447DF1B90AF6}" dt="2023-10-24T02:30:25.560" v="1727" actId="20577"/>
        <pc:sldMkLst>
          <pc:docMk/>
          <pc:sldMk cId="2596787804" sldId="273"/>
        </pc:sldMkLst>
        <pc:spChg chg="mod ord">
          <ac:chgData name="Dawn Matera" userId="S::dmatera@westportdayschool.org::f75cc59f-b325-4e94-966d-120295a1b6fd" providerId="AD" clId="Web-{339B686F-F434-16FB-8162-447DF1B90AF6}" dt="2023-10-24T02:22:34.845" v="984"/>
          <ac:spMkLst>
            <pc:docMk/>
            <pc:sldMk cId="2596787804" sldId="273"/>
            <ac:spMk id="2" creationId="{E2071C18-19CF-DF43-ADA4-56200A462A64}"/>
          </ac:spMkLst>
        </pc:spChg>
        <pc:spChg chg="add mod ord">
          <ac:chgData name="Dawn Matera" userId="S::dmatera@westportdayschool.org::f75cc59f-b325-4e94-966d-120295a1b6fd" providerId="AD" clId="Web-{339B686F-F434-16FB-8162-447DF1B90AF6}" dt="2023-10-24T02:30:22.873" v="1726" actId="20577"/>
          <ac:spMkLst>
            <pc:docMk/>
            <pc:sldMk cId="2596787804" sldId="273"/>
            <ac:spMk id="3" creationId="{223A8AC4-8E28-EC42-D7C7-EDB16C5857DC}"/>
          </ac:spMkLst>
        </pc:spChg>
        <pc:spChg chg="add mod ord">
          <ac:chgData name="Dawn Matera" userId="S::dmatera@westportdayschool.org::f75cc59f-b325-4e94-966d-120295a1b6fd" providerId="AD" clId="Web-{339B686F-F434-16FB-8162-447DF1B90AF6}" dt="2023-10-24T02:30:25.560" v="1727" actId="20577"/>
          <ac:spMkLst>
            <pc:docMk/>
            <pc:sldMk cId="2596787804" sldId="273"/>
            <ac:spMk id="4" creationId="{6FF80C66-680A-A36D-683D-E31586A4749C}"/>
          </ac:spMkLst>
        </pc:spChg>
      </pc:sldChg>
      <pc:sldChg chg="new del">
        <pc:chgData name="Dawn Matera" userId="S::dmatera@westportdayschool.org::f75cc59f-b325-4e94-966d-120295a1b6fd" providerId="AD" clId="Web-{339B686F-F434-16FB-8162-447DF1B90AF6}" dt="2023-10-24T02:19:24.763" v="916"/>
        <pc:sldMkLst>
          <pc:docMk/>
          <pc:sldMk cId="59322372" sldId="274"/>
        </pc:sldMkLst>
      </pc:sldChg>
      <pc:sldChg chg="del">
        <pc:chgData name="Dawn Matera" userId="S::dmatera@westportdayschool.org::f75cc59f-b325-4e94-966d-120295a1b6fd" providerId="AD" clId="Web-{339B686F-F434-16FB-8162-447DF1B90AF6}" dt="2023-10-24T02:10:52.937" v="825"/>
        <pc:sldMkLst>
          <pc:docMk/>
          <pc:sldMk cId="270893046" sldId="274"/>
        </pc:sldMkLst>
      </pc:sldChg>
      <pc:sldChg chg="new del">
        <pc:chgData name="Dawn Matera" userId="S::dmatera@westportdayschool.org::f75cc59f-b325-4e94-966d-120295a1b6fd" providerId="AD" clId="Web-{339B686F-F434-16FB-8162-447DF1B90AF6}" dt="2023-10-24T02:18:43.449" v="905"/>
        <pc:sldMkLst>
          <pc:docMk/>
          <pc:sldMk cId="1365261320" sldId="274"/>
        </pc:sldMkLst>
      </pc:sldChg>
      <pc:sldChg chg="new del">
        <pc:chgData name="Dawn Matera" userId="S::dmatera@westportdayschool.org::f75cc59f-b325-4e94-966d-120295a1b6fd" providerId="AD" clId="Web-{339B686F-F434-16FB-8162-447DF1B90AF6}" dt="2023-10-24T02:16:55.696" v="894"/>
        <pc:sldMkLst>
          <pc:docMk/>
          <pc:sldMk cId="2822229906" sldId="274"/>
        </pc:sldMkLst>
      </pc:sldChg>
      <pc:sldChg chg="modSp new del ord">
        <pc:chgData name="Dawn Matera" userId="S::dmatera@westportdayschool.org::f75cc59f-b325-4e94-966d-120295a1b6fd" providerId="AD" clId="Web-{339B686F-F434-16FB-8162-447DF1B90AF6}" dt="2023-10-24T02:10:55.375" v="826"/>
        <pc:sldMkLst>
          <pc:docMk/>
          <pc:sldMk cId="1174233890" sldId="275"/>
        </pc:sldMkLst>
        <pc:spChg chg="mod">
          <ac:chgData name="Dawn Matera" userId="S::dmatera@westportdayschool.org::f75cc59f-b325-4e94-966d-120295a1b6fd" providerId="AD" clId="Web-{339B686F-F434-16FB-8162-447DF1B90AF6}" dt="2023-10-24T02:10:34.890" v="821" actId="20577"/>
          <ac:spMkLst>
            <pc:docMk/>
            <pc:sldMk cId="1174233890" sldId="275"/>
            <ac:spMk id="2" creationId="{26DD0F12-BD52-0E54-E76F-24850CEA0F87}"/>
          </ac:spMkLst>
        </pc:spChg>
      </pc:sldChg>
    </pc:docChg>
  </pc:docChgLst>
  <pc:docChgLst>
    <pc:chgData name="Dawn Matera" userId="S::dmatera@westportdayschool.org::f75cc59f-b325-4e94-966d-120295a1b6fd" providerId="AD" clId="Web-{B58755FA-CAAE-3297-5274-4809DFB5635D}"/>
    <pc:docChg chg="modSld">
      <pc:chgData name="Dawn Matera" userId="S::dmatera@westportdayschool.org::f75cc59f-b325-4e94-966d-120295a1b6fd" providerId="AD" clId="Web-{B58755FA-CAAE-3297-5274-4809DFB5635D}" dt="2023-10-24T02:56:45.764" v="374" actId="20577"/>
      <pc:docMkLst>
        <pc:docMk/>
      </pc:docMkLst>
      <pc:sldChg chg="modSp">
        <pc:chgData name="Dawn Matera" userId="S::dmatera@westportdayschool.org::f75cc59f-b325-4e94-966d-120295a1b6fd" providerId="AD" clId="Web-{B58755FA-CAAE-3297-5274-4809DFB5635D}" dt="2023-10-24T02:55:53.372" v="339" actId="20577"/>
        <pc:sldMkLst>
          <pc:docMk/>
          <pc:sldMk cId="3455509395" sldId="263"/>
        </pc:sldMkLst>
        <pc:spChg chg="mod">
          <ac:chgData name="Dawn Matera" userId="S::dmatera@westportdayschool.org::f75cc59f-b325-4e94-966d-120295a1b6fd" providerId="AD" clId="Web-{B58755FA-CAAE-3297-5274-4809DFB5635D}" dt="2023-10-24T02:53:47.851" v="229" actId="20577"/>
          <ac:spMkLst>
            <pc:docMk/>
            <pc:sldMk cId="3455509395" sldId="263"/>
            <ac:spMk id="3" creationId="{5F164DDF-DC2F-2B01-2272-5DCD65A0FC1F}"/>
          </ac:spMkLst>
        </pc:spChg>
        <pc:spChg chg="mod">
          <ac:chgData name="Dawn Matera" userId="S::dmatera@westportdayschool.org::f75cc59f-b325-4e94-966d-120295a1b6fd" providerId="AD" clId="Web-{B58755FA-CAAE-3297-5274-4809DFB5635D}" dt="2023-10-24T02:55:53.372" v="339" actId="20577"/>
          <ac:spMkLst>
            <pc:docMk/>
            <pc:sldMk cId="3455509395" sldId="263"/>
            <ac:spMk id="4" creationId="{53419F3D-D8A8-0945-5678-826A776469FD}"/>
          </ac:spMkLst>
        </pc:spChg>
      </pc:sldChg>
      <pc:sldChg chg="modSp">
        <pc:chgData name="Dawn Matera" userId="S::dmatera@westportdayschool.org::f75cc59f-b325-4e94-966d-120295a1b6fd" providerId="AD" clId="Web-{B58755FA-CAAE-3297-5274-4809DFB5635D}" dt="2023-10-24T02:56:45.764" v="374" actId="20577"/>
        <pc:sldMkLst>
          <pc:docMk/>
          <pc:sldMk cId="3712033679" sldId="265"/>
        </pc:sldMkLst>
        <pc:spChg chg="mod">
          <ac:chgData name="Dawn Matera" userId="S::dmatera@westportdayschool.org::f75cc59f-b325-4e94-966d-120295a1b6fd" providerId="AD" clId="Web-{B58755FA-CAAE-3297-5274-4809DFB5635D}" dt="2023-10-24T02:49:09.231" v="0" actId="20577"/>
          <ac:spMkLst>
            <pc:docMk/>
            <pc:sldMk cId="3712033679" sldId="265"/>
            <ac:spMk id="3" creationId="{25D033D8-143A-07CD-43C2-BF78C9D0CBC9}"/>
          </ac:spMkLst>
        </pc:spChg>
        <pc:spChg chg="mod">
          <ac:chgData name="Dawn Matera" userId="S::dmatera@westportdayschool.org::f75cc59f-b325-4e94-966d-120295a1b6fd" providerId="AD" clId="Web-{B58755FA-CAAE-3297-5274-4809DFB5635D}" dt="2023-10-24T02:56:45.764" v="374" actId="20577"/>
          <ac:spMkLst>
            <pc:docMk/>
            <pc:sldMk cId="3712033679" sldId="265"/>
            <ac:spMk id="4" creationId="{E167CD15-AA46-EB08-180A-E9B9F461B831}"/>
          </ac:spMkLst>
        </pc:spChg>
      </pc:sldChg>
    </pc:docChg>
  </pc:docChgLst>
  <pc:docChgLst>
    <pc:chgData name="Dawn Matera" userId="f75cc59f-b325-4e94-966d-120295a1b6fd" providerId="ADAL" clId="{73CA5162-30C7-3648-8D4B-DF8E046E547F}"/>
    <pc:docChg chg="custSel addSld delSld modSld sldOrd">
      <pc:chgData name="Dawn Matera" userId="f75cc59f-b325-4e94-966d-120295a1b6fd" providerId="ADAL" clId="{73CA5162-30C7-3648-8D4B-DF8E046E547F}" dt="2023-10-24T14:44:59.737" v="3779" actId="20577"/>
      <pc:docMkLst>
        <pc:docMk/>
      </pc:docMkLst>
      <pc:sldChg chg="modSp mod">
        <pc:chgData name="Dawn Matera" userId="f75cc59f-b325-4e94-966d-120295a1b6fd" providerId="ADAL" clId="{73CA5162-30C7-3648-8D4B-DF8E046E547F}" dt="2023-10-24T14:44:59.737" v="3779" actId="20577"/>
        <pc:sldMkLst>
          <pc:docMk/>
          <pc:sldMk cId="1727541899" sldId="258"/>
        </pc:sldMkLst>
        <pc:spChg chg="mod">
          <ac:chgData name="Dawn Matera" userId="f75cc59f-b325-4e94-966d-120295a1b6fd" providerId="ADAL" clId="{73CA5162-30C7-3648-8D4B-DF8E046E547F}" dt="2023-10-24T14:44:59.737" v="3779" actId="20577"/>
          <ac:spMkLst>
            <pc:docMk/>
            <pc:sldMk cId="1727541899" sldId="258"/>
            <ac:spMk id="3" creationId="{C69E6875-6BF1-274A-937F-29EB82BB042B}"/>
          </ac:spMkLst>
        </pc:spChg>
      </pc:sldChg>
      <pc:sldChg chg="modSp mod">
        <pc:chgData name="Dawn Matera" userId="f75cc59f-b325-4e94-966d-120295a1b6fd" providerId="ADAL" clId="{73CA5162-30C7-3648-8D4B-DF8E046E547F}" dt="2023-10-24T12:11:35.765" v="0" actId="20577"/>
        <pc:sldMkLst>
          <pc:docMk/>
          <pc:sldMk cId="592586153" sldId="261"/>
        </pc:sldMkLst>
        <pc:spChg chg="mod">
          <ac:chgData name="Dawn Matera" userId="f75cc59f-b325-4e94-966d-120295a1b6fd" providerId="ADAL" clId="{73CA5162-30C7-3648-8D4B-DF8E046E547F}" dt="2023-10-24T12:11:35.765" v="0" actId="20577"/>
          <ac:spMkLst>
            <pc:docMk/>
            <pc:sldMk cId="592586153" sldId="261"/>
            <ac:spMk id="4" creationId="{B59934FF-BBE8-79C9-22D9-7B87B539425C}"/>
          </ac:spMkLst>
        </pc:spChg>
      </pc:sldChg>
      <pc:sldChg chg="modSp mod">
        <pc:chgData name="Dawn Matera" userId="f75cc59f-b325-4e94-966d-120295a1b6fd" providerId="ADAL" clId="{73CA5162-30C7-3648-8D4B-DF8E046E547F}" dt="2023-10-24T13:23:43.276" v="3261" actId="20577"/>
        <pc:sldMkLst>
          <pc:docMk/>
          <pc:sldMk cId="244691445" sldId="262"/>
        </pc:sldMkLst>
        <pc:spChg chg="mod">
          <ac:chgData name="Dawn Matera" userId="f75cc59f-b325-4e94-966d-120295a1b6fd" providerId="ADAL" clId="{73CA5162-30C7-3648-8D4B-DF8E046E547F}" dt="2023-10-24T13:23:43.276" v="3261" actId="20577"/>
          <ac:spMkLst>
            <pc:docMk/>
            <pc:sldMk cId="244691445" sldId="262"/>
            <ac:spMk id="3" creationId="{9138D998-7781-69B2-9672-9EDC2CEACF29}"/>
          </ac:spMkLst>
        </pc:spChg>
        <pc:spChg chg="mod">
          <ac:chgData name="Dawn Matera" userId="f75cc59f-b325-4e94-966d-120295a1b6fd" providerId="ADAL" clId="{73CA5162-30C7-3648-8D4B-DF8E046E547F}" dt="2023-10-24T12:13:44.449" v="161" actId="20577"/>
          <ac:spMkLst>
            <pc:docMk/>
            <pc:sldMk cId="244691445" sldId="262"/>
            <ac:spMk id="4" creationId="{B620B40A-BFBD-A396-BF23-32993BBDE2CE}"/>
          </ac:spMkLst>
        </pc:spChg>
      </pc:sldChg>
      <pc:sldChg chg="modSp mod">
        <pc:chgData name="Dawn Matera" userId="f75cc59f-b325-4e94-966d-120295a1b6fd" providerId="ADAL" clId="{73CA5162-30C7-3648-8D4B-DF8E046E547F}" dt="2023-10-24T13:26:43.355" v="3319" actId="20577"/>
        <pc:sldMkLst>
          <pc:docMk/>
          <pc:sldMk cId="3455509395" sldId="263"/>
        </pc:sldMkLst>
        <pc:spChg chg="mod">
          <ac:chgData name="Dawn Matera" userId="f75cc59f-b325-4e94-966d-120295a1b6fd" providerId="ADAL" clId="{73CA5162-30C7-3648-8D4B-DF8E046E547F}" dt="2023-10-24T13:26:43.355" v="3319" actId="20577"/>
          <ac:spMkLst>
            <pc:docMk/>
            <pc:sldMk cId="3455509395" sldId="263"/>
            <ac:spMk id="3" creationId="{5F164DDF-DC2F-2B01-2272-5DCD65A0FC1F}"/>
          </ac:spMkLst>
        </pc:spChg>
      </pc:sldChg>
      <pc:sldChg chg="delSp modSp mod">
        <pc:chgData name="Dawn Matera" userId="f75cc59f-b325-4e94-966d-120295a1b6fd" providerId="ADAL" clId="{73CA5162-30C7-3648-8D4B-DF8E046E547F}" dt="2023-10-24T13:32:09.296" v="3321" actId="20577"/>
        <pc:sldMkLst>
          <pc:docMk/>
          <pc:sldMk cId="2924808092" sldId="264"/>
        </pc:sldMkLst>
        <pc:spChg chg="del mod">
          <ac:chgData name="Dawn Matera" userId="f75cc59f-b325-4e94-966d-120295a1b6fd" providerId="ADAL" clId="{73CA5162-30C7-3648-8D4B-DF8E046E547F}" dt="2023-10-24T12:14:49.738" v="210" actId="478"/>
          <ac:spMkLst>
            <pc:docMk/>
            <pc:sldMk cId="2924808092" sldId="264"/>
            <ac:spMk id="3" creationId="{57E811E0-5E7B-8134-D628-4C66D3C27FAF}"/>
          </ac:spMkLst>
        </pc:spChg>
        <pc:spChg chg="mod">
          <ac:chgData name="Dawn Matera" userId="f75cc59f-b325-4e94-966d-120295a1b6fd" providerId="ADAL" clId="{73CA5162-30C7-3648-8D4B-DF8E046E547F}" dt="2023-10-24T13:32:09.296" v="3321" actId="20577"/>
          <ac:spMkLst>
            <pc:docMk/>
            <pc:sldMk cId="2924808092" sldId="264"/>
            <ac:spMk id="4" creationId="{6B1752A3-FAFC-1637-75F6-6A112E7433A2}"/>
          </ac:spMkLst>
        </pc:spChg>
        <pc:spChg chg="mod">
          <ac:chgData name="Dawn Matera" userId="f75cc59f-b325-4e94-966d-120295a1b6fd" providerId="ADAL" clId="{73CA5162-30C7-3648-8D4B-DF8E046E547F}" dt="2023-10-24T12:22:16.806" v="617" actId="20577"/>
          <ac:spMkLst>
            <pc:docMk/>
            <pc:sldMk cId="2924808092" sldId="264"/>
            <ac:spMk id="5" creationId="{48E5BFD4-64F4-A101-16C1-E20CF92B5BE4}"/>
          </ac:spMkLst>
        </pc:spChg>
      </pc:sldChg>
      <pc:sldChg chg="modSp mod">
        <pc:chgData name="Dawn Matera" userId="f75cc59f-b325-4e94-966d-120295a1b6fd" providerId="ADAL" clId="{73CA5162-30C7-3648-8D4B-DF8E046E547F}" dt="2023-10-24T12:27:01.235" v="920" actId="20577"/>
        <pc:sldMkLst>
          <pc:docMk/>
          <pc:sldMk cId="3712033679" sldId="265"/>
        </pc:sldMkLst>
        <pc:spChg chg="mod">
          <ac:chgData name="Dawn Matera" userId="f75cc59f-b325-4e94-966d-120295a1b6fd" providerId="ADAL" clId="{73CA5162-30C7-3648-8D4B-DF8E046E547F}" dt="2023-10-24T12:27:01.235" v="920" actId="20577"/>
          <ac:spMkLst>
            <pc:docMk/>
            <pc:sldMk cId="3712033679" sldId="265"/>
            <ac:spMk id="3" creationId="{25D033D8-143A-07CD-43C2-BF78C9D0CBC9}"/>
          </ac:spMkLst>
        </pc:spChg>
      </pc:sldChg>
      <pc:sldChg chg="modSp mod">
        <pc:chgData name="Dawn Matera" userId="f75cc59f-b325-4e94-966d-120295a1b6fd" providerId="ADAL" clId="{73CA5162-30C7-3648-8D4B-DF8E046E547F}" dt="2023-10-24T13:40:48.290" v="3347" actId="20577"/>
        <pc:sldMkLst>
          <pc:docMk/>
          <pc:sldMk cId="617075325" sldId="266"/>
        </pc:sldMkLst>
        <pc:spChg chg="mod">
          <ac:chgData name="Dawn Matera" userId="f75cc59f-b325-4e94-966d-120295a1b6fd" providerId="ADAL" clId="{73CA5162-30C7-3648-8D4B-DF8E046E547F}" dt="2023-10-24T13:40:48.290" v="3347" actId="20577"/>
          <ac:spMkLst>
            <pc:docMk/>
            <pc:sldMk cId="617075325" sldId="266"/>
            <ac:spMk id="3" creationId="{C063F473-43E1-CA49-A28C-E10E0A2B9A87}"/>
          </ac:spMkLst>
        </pc:spChg>
        <pc:spChg chg="mod">
          <ac:chgData name="Dawn Matera" userId="f75cc59f-b325-4e94-966d-120295a1b6fd" providerId="ADAL" clId="{73CA5162-30C7-3648-8D4B-DF8E046E547F}" dt="2023-10-24T12:31:26.997" v="1413" actId="207"/>
          <ac:spMkLst>
            <pc:docMk/>
            <pc:sldMk cId="617075325" sldId="266"/>
            <ac:spMk id="4" creationId="{D5BB03C8-46A9-A99B-0A87-EE9BD76AED8D}"/>
          </ac:spMkLst>
        </pc:spChg>
      </pc:sldChg>
      <pc:sldChg chg="modSp mod chgLayout">
        <pc:chgData name="Dawn Matera" userId="f75cc59f-b325-4e94-966d-120295a1b6fd" providerId="ADAL" clId="{73CA5162-30C7-3648-8D4B-DF8E046E547F}" dt="2023-10-24T12:40:32.989" v="2034" actId="700"/>
        <pc:sldMkLst>
          <pc:docMk/>
          <pc:sldMk cId="3532574456" sldId="267"/>
        </pc:sldMkLst>
        <pc:spChg chg="mod ord">
          <ac:chgData name="Dawn Matera" userId="f75cc59f-b325-4e94-966d-120295a1b6fd" providerId="ADAL" clId="{73CA5162-30C7-3648-8D4B-DF8E046E547F}" dt="2023-10-24T12:40:32.989" v="2034" actId="700"/>
          <ac:spMkLst>
            <pc:docMk/>
            <pc:sldMk cId="3532574456" sldId="267"/>
            <ac:spMk id="2" creationId="{10F0042E-5B68-BE45-A041-E3900DCF5C8E}"/>
          </ac:spMkLst>
        </pc:spChg>
        <pc:spChg chg="mod ord">
          <ac:chgData name="Dawn Matera" userId="f75cc59f-b325-4e94-966d-120295a1b6fd" providerId="ADAL" clId="{73CA5162-30C7-3648-8D4B-DF8E046E547F}" dt="2023-10-24T12:40:32.989" v="2034" actId="700"/>
          <ac:spMkLst>
            <pc:docMk/>
            <pc:sldMk cId="3532574456" sldId="267"/>
            <ac:spMk id="3" creationId="{98ED81A0-BD42-F090-1AF3-D695E79FF0F8}"/>
          </ac:spMkLst>
        </pc:spChg>
        <pc:spChg chg="mod ord">
          <ac:chgData name="Dawn Matera" userId="f75cc59f-b325-4e94-966d-120295a1b6fd" providerId="ADAL" clId="{73CA5162-30C7-3648-8D4B-DF8E046E547F}" dt="2023-10-24T12:40:32.989" v="2034" actId="700"/>
          <ac:spMkLst>
            <pc:docMk/>
            <pc:sldMk cId="3532574456" sldId="267"/>
            <ac:spMk id="4" creationId="{72D416EA-3657-AD87-FE7D-AE886FD72379}"/>
          </ac:spMkLst>
        </pc:spChg>
      </pc:sldChg>
      <pc:sldChg chg="addSp modSp mod modClrScheme chgLayout">
        <pc:chgData name="Dawn Matera" userId="f75cc59f-b325-4e94-966d-120295a1b6fd" providerId="ADAL" clId="{73CA5162-30C7-3648-8D4B-DF8E046E547F}" dt="2023-10-24T13:49:43.203" v="3362" actId="313"/>
        <pc:sldMkLst>
          <pc:docMk/>
          <pc:sldMk cId="3977392176" sldId="269"/>
        </pc:sldMkLst>
        <pc:spChg chg="mod ord">
          <ac:chgData name="Dawn Matera" userId="f75cc59f-b325-4e94-966d-120295a1b6fd" providerId="ADAL" clId="{73CA5162-30C7-3648-8D4B-DF8E046E547F}" dt="2023-10-24T12:40:39.106" v="2035" actId="700"/>
          <ac:spMkLst>
            <pc:docMk/>
            <pc:sldMk cId="3977392176" sldId="269"/>
            <ac:spMk id="2" creationId="{E4F790A2-7927-F547-AFA6-B5520334FE67}"/>
          </ac:spMkLst>
        </pc:spChg>
        <pc:spChg chg="add mod ord">
          <ac:chgData name="Dawn Matera" userId="f75cc59f-b325-4e94-966d-120295a1b6fd" providerId="ADAL" clId="{73CA5162-30C7-3648-8D4B-DF8E046E547F}" dt="2023-10-24T13:47:25.893" v="3361" actId="20577"/>
          <ac:spMkLst>
            <pc:docMk/>
            <pc:sldMk cId="3977392176" sldId="269"/>
            <ac:spMk id="3" creationId="{38B77C7B-8090-CEB7-37DA-B11ABBFC9F9E}"/>
          </ac:spMkLst>
        </pc:spChg>
        <pc:spChg chg="add mod ord">
          <ac:chgData name="Dawn Matera" userId="f75cc59f-b325-4e94-966d-120295a1b6fd" providerId="ADAL" clId="{73CA5162-30C7-3648-8D4B-DF8E046E547F}" dt="2023-10-24T13:49:43.203" v="3362" actId="313"/>
          <ac:spMkLst>
            <pc:docMk/>
            <pc:sldMk cId="3977392176" sldId="269"/>
            <ac:spMk id="4" creationId="{219F32C3-3DC1-798C-F1C8-C4588BA30BD6}"/>
          </ac:spMkLst>
        </pc:spChg>
      </pc:sldChg>
      <pc:sldChg chg="addSp modSp mod modClrScheme chgLayout">
        <pc:chgData name="Dawn Matera" userId="f75cc59f-b325-4e94-966d-120295a1b6fd" providerId="ADAL" clId="{73CA5162-30C7-3648-8D4B-DF8E046E547F}" dt="2023-10-24T13:54:36.840" v="3388" actId="20577"/>
        <pc:sldMkLst>
          <pc:docMk/>
          <pc:sldMk cId="196199237" sldId="270"/>
        </pc:sldMkLst>
        <pc:spChg chg="mod ord">
          <ac:chgData name="Dawn Matera" userId="f75cc59f-b325-4e94-966d-120295a1b6fd" providerId="ADAL" clId="{73CA5162-30C7-3648-8D4B-DF8E046E547F}" dt="2023-10-24T12:52:14.985" v="2682" actId="14100"/>
          <ac:spMkLst>
            <pc:docMk/>
            <pc:sldMk cId="196199237" sldId="270"/>
            <ac:spMk id="2" creationId="{A907DDFE-E695-7C4C-AE8E-CF957263EBC8}"/>
          </ac:spMkLst>
        </pc:spChg>
        <pc:spChg chg="mod">
          <ac:chgData name="Dawn Matera" userId="f75cc59f-b325-4e94-966d-120295a1b6fd" providerId="ADAL" clId="{73CA5162-30C7-3648-8D4B-DF8E046E547F}" dt="2023-10-24T13:54:36.840" v="3388" actId="20577"/>
          <ac:spMkLst>
            <pc:docMk/>
            <pc:sldMk cId="196199237" sldId="270"/>
            <ac:spMk id="3" creationId="{692D80A6-1B22-F446-BCBF-ACD996135A03}"/>
          </ac:spMkLst>
        </pc:spChg>
        <pc:spChg chg="add mod ord">
          <ac:chgData name="Dawn Matera" userId="f75cc59f-b325-4e94-966d-120295a1b6fd" providerId="ADAL" clId="{73CA5162-30C7-3648-8D4B-DF8E046E547F}" dt="2023-10-24T12:57:02.885" v="3126" actId="14100"/>
          <ac:spMkLst>
            <pc:docMk/>
            <pc:sldMk cId="196199237" sldId="270"/>
            <ac:spMk id="4" creationId="{861DFB57-8674-53CC-40CE-7C0066A3E993}"/>
          </ac:spMkLst>
        </pc:spChg>
        <pc:spChg chg="add mod ord">
          <ac:chgData name="Dawn Matera" userId="f75cc59f-b325-4e94-966d-120295a1b6fd" providerId="ADAL" clId="{73CA5162-30C7-3648-8D4B-DF8E046E547F}" dt="2023-10-24T12:56:52.122" v="3125" actId="20577"/>
          <ac:spMkLst>
            <pc:docMk/>
            <pc:sldMk cId="196199237" sldId="270"/>
            <ac:spMk id="5" creationId="{35B3CC8C-82A8-0840-0535-E12C7A3567AB}"/>
          </ac:spMkLst>
        </pc:spChg>
        <pc:spChg chg="add mod">
          <ac:chgData name="Dawn Matera" userId="f75cc59f-b325-4e94-966d-120295a1b6fd" providerId="ADAL" clId="{73CA5162-30C7-3648-8D4B-DF8E046E547F}" dt="2023-10-24T12:52:02.749" v="2678" actId="255"/>
          <ac:spMkLst>
            <pc:docMk/>
            <pc:sldMk cId="196199237" sldId="270"/>
            <ac:spMk id="6" creationId="{311166C4-5D57-501D-7C19-AE210F2F895D}"/>
          </ac:spMkLst>
        </pc:spChg>
      </pc:sldChg>
      <pc:sldChg chg="modSp mod">
        <pc:chgData name="Dawn Matera" userId="f75cc59f-b325-4e94-966d-120295a1b6fd" providerId="ADAL" clId="{73CA5162-30C7-3648-8D4B-DF8E046E547F}" dt="2023-10-24T13:57:32.832" v="3446" actId="20577"/>
        <pc:sldMkLst>
          <pc:docMk/>
          <pc:sldMk cId="348212848" sldId="271"/>
        </pc:sldMkLst>
        <pc:spChg chg="mod">
          <ac:chgData name="Dawn Matera" userId="f75cc59f-b325-4e94-966d-120295a1b6fd" providerId="ADAL" clId="{73CA5162-30C7-3648-8D4B-DF8E046E547F}" dt="2023-10-24T13:57:32.832" v="3446" actId="20577"/>
          <ac:spMkLst>
            <pc:docMk/>
            <pc:sldMk cId="348212848" sldId="271"/>
            <ac:spMk id="3" creationId="{35E5B008-226D-CF1E-7429-91CA11C378CE}"/>
          </ac:spMkLst>
        </pc:spChg>
      </pc:sldChg>
      <pc:sldChg chg="new del">
        <pc:chgData name="Dawn Matera" userId="f75cc59f-b325-4e94-966d-120295a1b6fd" providerId="ADAL" clId="{73CA5162-30C7-3648-8D4B-DF8E046E547F}" dt="2023-10-24T12:40:01.302" v="2032" actId="2696"/>
        <pc:sldMkLst>
          <pc:docMk/>
          <pc:sldMk cId="2569584368" sldId="274"/>
        </pc:sldMkLst>
      </pc:sldChg>
      <pc:sldChg chg="addSp delSp modSp new mod ord">
        <pc:chgData name="Dawn Matera" userId="f75cc59f-b325-4e94-966d-120295a1b6fd" providerId="ADAL" clId="{73CA5162-30C7-3648-8D4B-DF8E046E547F}" dt="2023-10-24T14:41:59.922" v="3773" actId="20577"/>
        <pc:sldMkLst>
          <pc:docMk/>
          <pc:sldMk cId="343386425" sldId="275"/>
        </pc:sldMkLst>
        <pc:spChg chg="mod">
          <ac:chgData name="Dawn Matera" userId="f75cc59f-b325-4e94-966d-120295a1b6fd" providerId="ADAL" clId="{73CA5162-30C7-3648-8D4B-DF8E046E547F}" dt="2023-10-24T14:34:05.653" v="3477" actId="20577"/>
          <ac:spMkLst>
            <pc:docMk/>
            <pc:sldMk cId="343386425" sldId="275"/>
            <ac:spMk id="2" creationId="{F7384F53-FC6F-A13D-3168-8D4023ACCAA1}"/>
          </ac:spMkLst>
        </pc:spChg>
        <pc:spChg chg="mod">
          <ac:chgData name="Dawn Matera" userId="f75cc59f-b325-4e94-966d-120295a1b6fd" providerId="ADAL" clId="{73CA5162-30C7-3648-8D4B-DF8E046E547F}" dt="2023-10-24T14:41:59.922" v="3773" actId="20577"/>
          <ac:spMkLst>
            <pc:docMk/>
            <pc:sldMk cId="343386425" sldId="275"/>
            <ac:spMk id="3" creationId="{814FBF5A-AAD2-222A-3795-47BCD1A86BA5}"/>
          </ac:spMkLst>
        </pc:spChg>
        <pc:spChg chg="del">
          <ac:chgData name="Dawn Matera" userId="f75cc59f-b325-4e94-966d-120295a1b6fd" providerId="ADAL" clId="{73CA5162-30C7-3648-8D4B-DF8E046E547F}" dt="2023-10-24T14:36:45.279" v="3769"/>
          <ac:spMkLst>
            <pc:docMk/>
            <pc:sldMk cId="343386425" sldId="275"/>
            <ac:spMk id="4" creationId="{C7F36E40-ED1E-E60B-5881-0514C8B5FC30}"/>
          </ac:spMkLst>
        </pc:spChg>
        <pc:picChg chg="add mod">
          <ac:chgData name="Dawn Matera" userId="f75cc59f-b325-4e94-966d-120295a1b6fd" providerId="ADAL" clId="{73CA5162-30C7-3648-8D4B-DF8E046E547F}" dt="2023-10-24T14:36:45.279" v="3769"/>
          <ac:picMkLst>
            <pc:docMk/>
            <pc:sldMk cId="343386425" sldId="275"/>
            <ac:picMk id="5" creationId="{F61DEB7C-E9B2-92F1-94A6-CA8FA5E930A3}"/>
          </ac:picMkLst>
        </pc:picChg>
      </pc:sldChg>
      <pc:sldChg chg="new del">
        <pc:chgData name="Dawn Matera" userId="f75cc59f-b325-4e94-966d-120295a1b6fd" providerId="ADAL" clId="{73CA5162-30C7-3648-8D4B-DF8E046E547F}" dt="2023-10-24T14:33:44.738" v="3448" actId="2696"/>
        <pc:sldMkLst>
          <pc:docMk/>
          <pc:sldMk cId="2932820141"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25592-448F-4F47-9D9C-C179DE398550}"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4FC3DCF7-CD94-487B-B34B-6423E7BF5736}">
      <dgm:prSet/>
      <dgm:spPr/>
      <dgm:t>
        <a:bodyPr/>
        <a:lstStyle/>
        <a:p>
          <a:r>
            <a:rPr lang="en-US"/>
            <a:t>Self Monitoring/Self Restraint</a:t>
          </a:r>
        </a:p>
      </dgm:t>
    </dgm:pt>
    <dgm:pt modelId="{E7B14C8B-59D1-4D21-8DDE-D418345F3A04}" type="parTrans" cxnId="{31F2A7FC-8C77-494A-8F82-277E85C32430}">
      <dgm:prSet/>
      <dgm:spPr/>
      <dgm:t>
        <a:bodyPr/>
        <a:lstStyle/>
        <a:p>
          <a:endParaRPr lang="en-US"/>
        </a:p>
      </dgm:t>
    </dgm:pt>
    <dgm:pt modelId="{C3D657D6-8460-4A2E-9F9E-EB70E0213221}" type="sibTrans" cxnId="{31F2A7FC-8C77-494A-8F82-277E85C32430}">
      <dgm:prSet/>
      <dgm:spPr/>
      <dgm:t>
        <a:bodyPr/>
        <a:lstStyle/>
        <a:p>
          <a:endParaRPr lang="en-US"/>
        </a:p>
      </dgm:t>
    </dgm:pt>
    <dgm:pt modelId="{F00BA338-E2CF-46DC-B646-250EE5824F25}">
      <dgm:prSet/>
      <dgm:spPr/>
      <dgm:t>
        <a:bodyPr/>
        <a:lstStyle/>
        <a:p>
          <a:r>
            <a:rPr lang="en-US"/>
            <a:t>Working Memory</a:t>
          </a:r>
        </a:p>
      </dgm:t>
    </dgm:pt>
    <dgm:pt modelId="{8CBEE734-AF57-4746-97A1-95957AA1BE56}" type="parTrans" cxnId="{D73930B1-DDAA-435F-8B5E-C8466654107B}">
      <dgm:prSet/>
      <dgm:spPr/>
      <dgm:t>
        <a:bodyPr/>
        <a:lstStyle/>
        <a:p>
          <a:endParaRPr lang="en-US"/>
        </a:p>
      </dgm:t>
    </dgm:pt>
    <dgm:pt modelId="{C3DEB349-3A76-4348-B9F4-41B8A927FF02}" type="sibTrans" cxnId="{D73930B1-DDAA-435F-8B5E-C8466654107B}">
      <dgm:prSet/>
      <dgm:spPr/>
      <dgm:t>
        <a:bodyPr/>
        <a:lstStyle/>
        <a:p>
          <a:endParaRPr lang="en-US"/>
        </a:p>
      </dgm:t>
    </dgm:pt>
    <dgm:pt modelId="{70F45D27-DE43-428D-8030-7290A5E12B97}">
      <dgm:prSet/>
      <dgm:spPr/>
      <dgm:t>
        <a:bodyPr/>
        <a:lstStyle/>
        <a:p>
          <a:r>
            <a:rPr lang="en-US"/>
            <a:t>Emotional Control</a:t>
          </a:r>
        </a:p>
      </dgm:t>
    </dgm:pt>
    <dgm:pt modelId="{8C8EAFA8-5E67-4FD8-A6A5-0AC8E9ECB593}" type="parTrans" cxnId="{84FEC246-2BFF-40F5-962F-B6A01AC3A2D7}">
      <dgm:prSet/>
      <dgm:spPr/>
      <dgm:t>
        <a:bodyPr/>
        <a:lstStyle/>
        <a:p>
          <a:endParaRPr lang="en-US"/>
        </a:p>
      </dgm:t>
    </dgm:pt>
    <dgm:pt modelId="{C79053DB-639B-490E-92F3-D668F7442B6A}" type="sibTrans" cxnId="{84FEC246-2BFF-40F5-962F-B6A01AC3A2D7}">
      <dgm:prSet/>
      <dgm:spPr/>
      <dgm:t>
        <a:bodyPr/>
        <a:lstStyle/>
        <a:p>
          <a:endParaRPr lang="en-US"/>
        </a:p>
      </dgm:t>
    </dgm:pt>
    <dgm:pt modelId="{CC82CA29-F7A8-4F2C-8C2C-B7D6FF0E8DBB}">
      <dgm:prSet/>
      <dgm:spPr/>
      <dgm:t>
        <a:bodyPr/>
        <a:lstStyle/>
        <a:p>
          <a:r>
            <a:rPr lang="en-US"/>
            <a:t>Focus &amp; Attention</a:t>
          </a:r>
        </a:p>
      </dgm:t>
    </dgm:pt>
    <dgm:pt modelId="{54F5F21F-DBD9-41F7-A01C-26D0DF92D79E}" type="parTrans" cxnId="{36E0ECF6-AEF6-4496-83A1-43BF38A19C2D}">
      <dgm:prSet/>
      <dgm:spPr/>
      <dgm:t>
        <a:bodyPr/>
        <a:lstStyle/>
        <a:p>
          <a:endParaRPr lang="en-US"/>
        </a:p>
      </dgm:t>
    </dgm:pt>
    <dgm:pt modelId="{514D7A99-C80C-43A7-828F-66598D713AF5}" type="sibTrans" cxnId="{36E0ECF6-AEF6-4496-83A1-43BF38A19C2D}">
      <dgm:prSet/>
      <dgm:spPr/>
      <dgm:t>
        <a:bodyPr/>
        <a:lstStyle/>
        <a:p>
          <a:endParaRPr lang="en-US"/>
        </a:p>
      </dgm:t>
    </dgm:pt>
    <dgm:pt modelId="{19CB4468-A47E-41AA-8E3B-28636AE7EFE7}">
      <dgm:prSet/>
      <dgm:spPr/>
      <dgm:t>
        <a:bodyPr/>
        <a:lstStyle/>
        <a:p>
          <a:r>
            <a:rPr lang="en-US"/>
            <a:t>Task Initiation</a:t>
          </a:r>
        </a:p>
      </dgm:t>
    </dgm:pt>
    <dgm:pt modelId="{0DB7F7A0-DA40-414E-972D-485300E9E99D}" type="parTrans" cxnId="{4F0F52BC-BF62-4BEC-B4D6-0D02506916B2}">
      <dgm:prSet/>
      <dgm:spPr/>
      <dgm:t>
        <a:bodyPr/>
        <a:lstStyle/>
        <a:p>
          <a:endParaRPr lang="en-US"/>
        </a:p>
      </dgm:t>
    </dgm:pt>
    <dgm:pt modelId="{10D128DF-906C-459A-AB01-2834F931F4D4}" type="sibTrans" cxnId="{4F0F52BC-BF62-4BEC-B4D6-0D02506916B2}">
      <dgm:prSet/>
      <dgm:spPr/>
      <dgm:t>
        <a:bodyPr/>
        <a:lstStyle/>
        <a:p>
          <a:endParaRPr lang="en-US"/>
        </a:p>
      </dgm:t>
    </dgm:pt>
    <dgm:pt modelId="{CF790B0F-87D5-454D-8098-20F8D2CBC931}">
      <dgm:prSet/>
      <dgm:spPr/>
      <dgm:t>
        <a:bodyPr/>
        <a:lstStyle/>
        <a:p>
          <a:r>
            <a:rPr lang="en-US"/>
            <a:t>Planning &amp; Prioritizing</a:t>
          </a:r>
        </a:p>
      </dgm:t>
    </dgm:pt>
    <dgm:pt modelId="{297DC4DA-1B24-49F4-9B8E-0B2171EA7B33}" type="parTrans" cxnId="{3851C114-DFEC-4CFC-956D-D3E8D24ADA6F}">
      <dgm:prSet/>
      <dgm:spPr/>
      <dgm:t>
        <a:bodyPr/>
        <a:lstStyle/>
        <a:p>
          <a:endParaRPr lang="en-US"/>
        </a:p>
      </dgm:t>
    </dgm:pt>
    <dgm:pt modelId="{DBA7DD14-02C3-4AB7-A8E2-4529DA76157E}" type="sibTrans" cxnId="{3851C114-DFEC-4CFC-956D-D3E8D24ADA6F}">
      <dgm:prSet/>
      <dgm:spPr/>
      <dgm:t>
        <a:bodyPr/>
        <a:lstStyle/>
        <a:p>
          <a:endParaRPr lang="en-US"/>
        </a:p>
      </dgm:t>
    </dgm:pt>
    <dgm:pt modelId="{381F1C59-BCE0-4AAB-B5FA-2ED5FC4F417D}">
      <dgm:prSet/>
      <dgm:spPr/>
      <dgm:t>
        <a:bodyPr/>
        <a:lstStyle/>
        <a:p>
          <a:r>
            <a:rPr lang="en-US"/>
            <a:t>Organization</a:t>
          </a:r>
        </a:p>
      </dgm:t>
    </dgm:pt>
    <dgm:pt modelId="{45822113-8CE6-40E2-B592-0D7CCBE834FE}" type="parTrans" cxnId="{E7393F66-0BC0-4C45-8C1D-00CAED9104CD}">
      <dgm:prSet/>
      <dgm:spPr/>
      <dgm:t>
        <a:bodyPr/>
        <a:lstStyle/>
        <a:p>
          <a:endParaRPr lang="en-US"/>
        </a:p>
      </dgm:t>
    </dgm:pt>
    <dgm:pt modelId="{CBCB76F3-2B89-4E4B-A586-AF3CEB77A99A}" type="sibTrans" cxnId="{E7393F66-0BC0-4C45-8C1D-00CAED9104CD}">
      <dgm:prSet/>
      <dgm:spPr/>
      <dgm:t>
        <a:bodyPr/>
        <a:lstStyle/>
        <a:p>
          <a:endParaRPr lang="en-US"/>
        </a:p>
      </dgm:t>
    </dgm:pt>
    <dgm:pt modelId="{906A441D-0EC7-4010-978B-7ABB41825F27}">
      <dgm:prSet/>
      <dgm:spPr/>
      <dgm:t>
        <a:bodyPr/>
        <a:lstStyle/>
        <a:p>
          <a:r>
            <a:rPr lang="en-US"/>
            <a:t>Time Management</a:t>
          </a:r>
        </a:p>
      </dgm:t>
    </dgm:pt>
    <dgm:pt modelId="{A3E9D649-9B37-4E6D-921F-1DC32BD7498B}" type="parTrans" cxnId="{79F979A1-E01E-4FB3-8473-BD3E1112A9C6}">
      <dgm:prSet/>
      <dgm:spPr/>
      <dgm:t>
        <a:bodyPr/>
        <a:lstStyle/>
        <a:p>
          <a:endParaRPr lang="en-US"/>
        </a:p>
      </dgm:t>
    </dgm:pt>
    <dgm:pt modelId="{4302EDDB-0E97-42EA-8D16-7F58C9792313}" type="sibTrans" cxnId="{79F979A1-E01E-4FB3-8473-BD3E1112A9C6}">
      <dgm:prSet/>
      <dgm:spPr/>
      <dgm:t>
        <a:bodyPr/>
        <a:lstStyle/>
        <a:p>
          <a:endParaRPr lang="en-US"/>
        </a:p>
      </dgm:t>
    </dgm:pt>
    <dgm:pt modelId="{22A6FBAD-1498-46D7-9686-1B923507018F}">
      <dgm:prSet/>
      <dgm:spPr/>
      <dgm:t>
        <a:bodyPr/>
        <a:lstStyle/>
        <a:p>
          <a:r>
            <a:rPr lang="en-US"/>
            <a:t>Setting Achieving Goals</a:t>
          </a:r>
        </a:p>
      </dgm:t>
    </dgm:pt>
    <dgm:pt modelId="{43CC3B19-0F0A-4554-B971-52D20BE16B2C}" type="parTrans" cxnId="{459A7AD3-686D-42DA-8EA7-2E942B18FE56}">
      <dgm:prSet/>
      <dgm:spPr/>
      <dgm:t>
        <a:bodyPr/>
        <a:lstStyle/>
        <a:p>
          <a:endParaRPr lang="en-US"/>
        </a:p>
      </dgm:t>
    </dgm:pt>
    <dgm:pt modelId="{1BFB198D-5BE2-4453-81AB-BDE8C5C6FD3D}" type="sibTrans" cxnId="{459A7AD3-686D-42DA-8EA7-2E942B18FE56}">
      <dgm:prSet/>
      <dgm:spPr/>
      <dgm:t>
        <a:bodyPr/>
        <a:lstStyle/>
        <a:p>
          <a:endParaRPr lang="en-US"/>
        </a:p>
      </dgm:t>
    </dgm:pt>
    <dgm:pt modelId="{81ECABF6-7E01-4AA7-A36D-F1C60134696B}">
      <dgm:prSet/>
      <dgm:spPr/>
      <dgm:t>
        <a:bodyPr/>
        <a:lstStyle/>
        <a:p>
          <a:r>
            <a:rPr lang="en-US"/>
            <a:t>Flexibility</a:t>
          </a:r>
        </a:p>
      </dgm:t>
    </dgm:pt>
    <dgm:pt modelId="{630E2CBB-ED49-4376-86BF-A42A1B9831E2}" type="parTrans" cxnId="{52C34648-F82D-4533-BB19-6BE6738F203D}">
      <dgm:prSet/>
      <dgm:spPr/>
      <dgm:t>
        <a:bodyPr/>
        <a:lstStyle/>
        <a:p>
          <a:endParaRPr lang="en-US"/>
        </a:p>
      </dgm:t>
    </dgm:pt>
    <dgm:pt modelId="{81AE01E5-2DCA-48A9-81E5-DD54E61387F7}" type="sibTrans" cxnId="{52C34648-F82D-4533-BB19-6BE6738F203D}">
      <dgm:prSet/>
      <dgm:spPr/>
      <dgm:t>
        <a:bodyPr/>
        <a:lstStyle/>
        <a:p>
          <a:endParaRPr lang="en-US"/>
        </a:p>
      </dgm:t>
    </dgm:pt>
    <dgm:pt modelId="{FBE137A5-3585-4BEF-8741-FD8051053B91}">
      <dgm:prSet/>
      <dgm:spPr/>
      <dgm:t>
        <a:bodyPr/>
        <a:lstStyle/>
        <a:p>
          <a:r>
            <a:rPr lang="en-US"/>
            <a:t>Metacognition</a:t>
          </a:r>
        </a:p>
      </dgm:t>
    </dgm:pt>
    <dgm:pt modelId="{FC23D542-450F-4B6B-8A32-5DF4FDCAD0DD}" type="parTrans" cxnId="{E1DCCF88-6FAC-4C9C-9254-629C5E626E8B}">
      <dgm:prSet/>
      <dgm:spPr/>
      <dgm:t>
        <a:bodyPr/>
        <a:lstStyle/>
        <a:p>
          <a:endParaRPr lang="en-US"/>
        </a:p>
      </dgm:t>
    </dgm:pt>
    <dgm:pt modelId="{53CE7427-C088-4799-AD9F-AEDBDB620835}" type="sibTrans" cxnId="{E1DCCF88-6FAC-4C9C-9254-629C5E626E8B}">
      <dgm:prSet/>
      <dgm:spPr/>
      <dgm:t>
        <a:bodyPr/>
        <a:lstStyle/>
        <a:p>
          <a:endParaRPr lang="en-US"/>
        </a:p>
      </dgm:t>
    </dgm:pt>
    <dgm:pt modelId="{744141E5-E751-4865-B424-100FEAA3CF79}">
      <dgm:prSet/>
      <dgm:spPr/>
      <dgm:t>
        <a:bodyPr/>
        <a:lstStyle/>
        <a:p>
          <a:r>
            <a:rPr lang="en-US"/>
            <a:t>Stress Tolerance</a:t>
          </a:r>
        </a:p>
      </dgm:t>
    </dgm:pt>
    <dgm:pt modelId="{3F0E5F9C-AD3F-45DC-B4C2-380C923188A0}" type="parTrans" cxnId="{008C66E2-3676-4E4C-BD41-A0493CD52B36}">
      <dgm:prSet/>
      <dgm:spPr/>
      <dgm:t>
        <a:bodyPr/>
        <a:lstStyle/>
        <a:p>
          <a:endParaRPr lang="en-US"/>
        </a:p>
      </dgm:t>
    </dgm:pt>
    <dgm:pt modelId="{1EC8D95E-665E-4968-ADB6-636DC3B34319}" type="sibTrans" cxnId="{008C66E2-3676-4E4C-BD41-A0493CD52B36}">
      <dgm:prSet/>
      <dgm:spPr/>
      <dgm:t>
        <a:bodyPr/>
        <a:lstStyle/>
        <a:p>
          <a:endParaRPr lang="en-US"/>
        </a:p>
      </dgm:t>
    </dgm:pt>
    <dgm:pt modelId="{D04F42A9-DF0D-BE4C-A4EE-C1D9784F3022}" type="pres">
      <dgm:prSet presAssocID="{5BE25592-448F-4F47-9D9C-C179DE398550}" presName="diagram" presStyleCnt="0">
        <dgm:presLayoutVars>
          <dgm:dir/>
          <dgm:resizeHandles val="exact"/>
        </dgm:presLayoutVars>
      </dgm:prSet>
      <dgm:spPr/>
    </dgm:pt>
    <dgm:pt modelId="{5D996CF0-FAA6-5949-89F3-A78A98E98260}" type="pres">
      <dgm:prSet presAssocID="{4FC3DCF7-CD94-487B-B34B-6423E7BF5736}" presName="node" presStyleLbl="node1" presStyleIdx="0" presStyleCnt="12">
        <dgm:presLayoutVars>
          <dgm:bulletEnabled val="1"/>
        </dgm:presLayoutVars>
      </dgm:prSet>
      <dgm:spPr/>
    </dgm:pt>
    <dgm:pt modelId="{FC053C72-FE42-2C40-8A82-B0FC5D5DFB25}" type="pres">
      <dgm:prSet presAssocID="{C3D657D6-8460-4A2E-9F9E-EB70E0213221}" presName="sibTrans" presStyleCnt="0"/>
      <dgm:spPr/>
    </dgm:pt>
    <dgm:pt modelId="{46A7BA54-95B4-8F4E-ABCA-D990F797ED21}" type="pres">
      <dgm:prSet presAssocID="{F00BA338-E2CF-46DC-B646-250EE5824F25}" presName="node" presStyleLbl="node1" presStyleIdx="1" presStyleCnt="12">
        <dgm:presLayoutVars>
          <dgm:bulletEnabled val="1"/>
        </dgm:presLayoutVars>
      </dgm:prSet>
      <dgm:spPr/>
    </dgm:pt>
    <dgm:pt modelId="{9C5377DE-917D-644A-95BD-10E507A104EE}" type="pres">
      <dgm:prSet presAssocID="{C3DEB349-3A76-4348-B9F4-41B8A927FF02}" presName="sibTrans" presStyleCnt="0"/>
      <dgm:spPr/>
    </dgm:pt>
    <dgm:pt modelId="{8B6A3954-90B2-3944-8478-836550F62FC7}" type="pres">
      <dgm:prSet presAssocID="{70F45D27-DE43-428D-8030-7290A5E12B97}" presName="node" presStyleLbl="node1" presStyleIdx="2" presStyleCnt="12">
        <dgm:presLayoutVars>
          <dgm:bulletEnabled val="1"/>
        </dgm:presLayoutVars>
      </dgm:prSet>
      <dgm:spPr/>
    </dgm:pt>
    <dgm:pt modelId="{DA619086-61A2-EE4A-A3E5-47EA0FEECBAD}" type="pres">
      <dgm:prSet presAssocID="{C79053DB-639B-490E-92F3-D668F7442B6A}" presName="sibTrans" presStyleCnt="0"/>
      <dgm:spPr/>
    </dgm:pt>
    <dgm:pt modelId="{07181D50-B9E1-3E4E-9493-37527B4B1087}" type="pres">
      <dgm:prSet presAssocID="{CC82CA29-F7A8-4F2C-8C2C-B7D6FF0E8DBB}" presName="node" presStyleLbl="node1" presStyleIdx="3" presStyleCnt="12">
        <dgm:presLayoutVars>
          <dgm:bulletEnabled val="1"/>
        </dgm:presLayoutVars>
      </dgm:prSet>
      <dgm:spPr/>
    </dgm:pt>
    <dgm:pt modelId="{5A7381B0-0CF6-D849-B82C-9BB58F9C480D}" type="pres">
      <dgm:prSet presAssocID="{514D7A99-C80C-43A7-828F-66598D713AF5}" presName="sibTrans" presStyleCnt="0"/>
      <dgm:spPr/>
    </dgm:pt>
    <dgm:pt modelId="{E99852AD-7CA5-2142-9505-453073B4BF8D}" type="pres">
      <dgm:prSet presAssocID="{19CB4468-A47E-41AA-8E3B-28636AE7EFE7}" presName="node" presStyleLbl="node1" presStyleIdx="4" presStyleCnt="12">
        <dgm:presLayoutVars>
          <dgm:bulletEnabled val="1"/>
        </dgm:presLayoutVars>
      </dgm:prSet>
      <dgm:spPr/>
    </dgm:pt>
    <dgm:pt modelId="{E9938658-4F2A-6A41-B4D4-CCBB4852580D}" type="pres">
      <dgm:prSet presAssocID="{10D128DF-906C-459A-AB01-2834F931F4D4}" presName="sibTrans" presStyleCnt="0"/>
      <dgm:spPr/>
    </dgm:pt>
    <dgm:pt modelId="{5E0D9C7A-266C-614A-B62D-3FCCBF0947B8}" type="pres">
      <dgm:prSet presAssocID="{CF790B0F-87D5-454D-8098-20F8D2CBC931}" presName="node" presStyleLbl="node1" presStyleIdx="5" presStyleCnt="12">
        <dgm:presLayoutVars>
          <dgm:bulletEnabled val="1"/>
        </dgm:presLayoutVars>
      </dgm:prSet>
      <dgm:spPr/>
    </dgm:pt>
    <dgm:pt modelId="{02D65697-C550-F043-AC76-659D45E9C868}" type="pres">
      <dgm:prSet presAssocID="{DBA7DD14-02C3-4AB7-A8E2-4529DA76157E}" presName="sibTrans" presStyleCnt="0"/>
      <dgm:spPr/>
    </dgm:pt>
    <dgm:pt modelId="{3F51A728-0A1A-5049-BB9F-C01D79B3B9BD}" type="pres">
      <dgm:prSet presAssocID="{381F1C59-BCE0-4AAB-B5FA-2ED5FC4F417D}" presName="node" presStyleLbl="node1" presStyleIdx="6" presStyleCnt="12">
        <dgm:presLayoutVars>
          <dgm:bulletEnabled val="1"/>
        </dgm:presLayoutVars>
      </dgm:prSet>
      <dgm:spPr/>
    </dgm:pt>
    <dgm:pt modelId="{146E03C0-D3B1-8542-8456-B850DCE8A272}" type="pres">
      <dgm:prSet presAssocID="{CBCB76F3-2B89-4E4B-A586-AF3CEB77A99A}" presName="sibTrans" presStyleCnt="0"/>
      <dgm:spPr/>
    </dgm:pt>
    <dgm:pt modelId="{582ADFC3-4B9E-DA47-A401-B4C8E3F584C8}" type="pres">
      <dgm:prSet presAssocID="{906A441D-0EC7-4010-978B-7ABB41825F27}" presName="node" presStyleLbl="node1" presStyleIdx="7" presStyleCnt="12">
        <dgm:presLayoutVars>
          <dgm:bulletEnabled val="1"/>
        </dgm:presLayoutVars>
      </dgm:prSet>
      <dgm:spPr/>
    </dgm:pt>
    <dgm:pt modelId="{04685181-71D0-1148-A783-EB37A94C651A}" type="pres">
      <dgm:prSet presAssocID="{4302EDDB-0E97-42EA-8D16-7F58C9792313}" presName="sibTrans" presStyleCnt="0"/>
      <dgm:spPr/>
    </dgm:pt>
    <dgm:pt modelId="{6A72B146-4372-364D-9085-FB6DBF579EB3}" type="pres">
      <dgm:prSet presAssocID="{22A6FBAD-1498-46D7-9686-1B923507018F}" presName="node" presStyleLbl="node1" presStyleIdx="8" presStyleCnt="12">
        <dgm:presLayoutVars>
          <dgm:bulletEnabled val="1"/>
        </dgm:presLayoutVars>
      </dgm:prSet>
      <dgm:spPr/>
    </dgm:pt>
    <dgm:pt modelId="{297C6BE3-8B21-4047-94BA-C12314B69460}" type="pres">
      <dgm:prSet presAssocID="{1BFB198D-5BE2-4453-81AB-BDE8C5C6FD3D}" presName="sibTrans" presStyleCnt="0"/>
      <dgm:spPr/>
    </dgm:pt>
    <dgm:pt modelId="{EE5714C8-9DDD-364E-B637-7C027EB04917}" type="pres">
      <dgm:prSet presAssocID="{81ECABF6-7E01-4AA7-A36D-F1C60134696B}" presName="node" presStyleLbl="node1" presStyleIdx="9" presStyleCnt="12">
        <dgm:presLayoutVars>
          <dgm:bulletEnabled val="1"/>
        </dgm:presLayoutVars>
      </dgm:prSet>
      <dgm:spPr/>
    </dgm:pt>
    <dgm:pt modelId="{3064CE92-B871-214E-9214-29FAEF407AAF}" type="pres">
      <dgm:prSet presAssocID="{81AE01E5-2DCA-48A9-81E5-DD54E61387F7}" presName="sibTrans" presStyleCnt="0"/>
      <dgm:spPr/>
    </dgm:pt>
    <dgm:pt modelId="{2B5FF502-BAD4-C443-83DF-55F785138C42}" type="pres">
      <dgm:prSet presAssocID="{FBE137A5-3585-4BEF-8741-FD8051053B91}" presName="node" presStyleLbl="node1" presStyleIdx="10" presStyleCnt="12">
        <dgm:presLayoutVars>
          <dgm:bulletEnabled val="1"/>
        </dgm:presLayoutVars>
      </dgm:prSet>
      <dgm:spPr/>
    </dgm:pt>
    <dgm:pt modelId="{BDEEB036-42C5-844C-BF59-D67BE54E541C}" type="pres">
      <dgm:prSet presAssocID="{53CE7427-C088-4799-AD9F-AEDBDB620835}" presName="sibTrans" presStyleCnt="0"/>
      <dgm:spPr/>
    </dgm:pt>
    <dgm:pt modelId="{849F8CEE-6013-AB48-8F7F-0C1D8854D395}" type="pres">
      <dgm:prSet presAssocID="{744141E5-E751-4865-B424-100FEAA3CF79}" presName="node" presStyleLbl="node1" presStyleIdx="11" presStyleCnt="12">
        <dgm:presLayoutVars>
          <dgm:bulletEnabled val="1"/>
        </dgm:presLayoutVars>
      </dgm:prSet>
      <dgm:spPr/>
    </dgm:pt>
  </dgm:ptLst>
  <dgm:cxnLst>
    <dgm:cxn modelId="{3851C114-DFEC-4CFC-956D-D3E8D24ADA6F}" srcId="{5BE25592-448F-4F47-9D9C-C179DE398550}" destId="{CF790B0F-87D5-454D-8098-20F8D2CBC931}" srcOrd="5" destOrd="0" parTransId="{297DC4DA-1B24-49F4-9B8E-0B2171EA7B33}" sibTransId="{DBA7DD14-02C3-4AB7-A8E2-4529DA76157E}"/>
    <dgm:cxn modelId="{7B193818-95AC-504B-963B-88A3B3729C8E}" type="presOf" srcId="{FBE137A5-3585-4BEF-8741-FD8051053B91}" destId="{2B5FF502-BAD4-C443-83DF-55F785138C42}" srcOrd="0" destOrd="0" presId="urn:microsoft.com/office/officeart/2005/8/layout/default"/>
    <dgm:cxn modelId="{E7393F66-0BC0-4C45-8C1D-00CAED9104CD}" srcId="{5BE25592-448F-4F47-9D9C-C179DE398550}" destId="{381F1C59-BCE0-4AAB-B5FA-2ED5FC4F417D}" srcOrd="6" destOrd="0" parTransId="{45822113-8CE6-40E2-B592-0D7CCBE834FE}" sibTransId="{CBCB76F3-2B89-4E4B-A586-AF3CEB77A99A}"/>
    <dgm:cxn modelId="{84FEC246-2BFF-40F5-962F-B6A01AC3A2D7}" srcId="{5BE25592-448F-4F47-9D9C-C179DE398550}" destId="{70F45D27-DE43-428D-8030-7290A5E12B97}" srcOrd="2" destOrd="0" parTransId="{8C8EAFA8-5E67-4FD8-A6A5-0AC8E9ECB593}" sibTransId="{C79053DB-639B-490E-92F3-D668F7442B6A}"/>
    <dgm:cxn modelId="{52C34648-F82D-4533-BB19-6BE6738F203D}" srcId="{5BE25592-448F-4F47-9D9C-C179DE398550}" destId="{81ECABF6-7E01-4AA7-A36D-F1C60134696B}" srcOrd="9" destOrd="0" parTransId="{630E2CBB-ED49-4376-86BF-A42A1B9831E2}" sibTransId="{81AE01E5-2DCA-48A9-81E5-DD54E61387F7}"/>
    <dgm:cxn modelId="{A3925848-265D-E949-86B1-C8BB53E7D26E}" type="presOf" srcId="{4FC3DCF7-CD94-487B-B34B-6423E7BF5736}" destId="{5D996CF0-FAA6-5949-89F3-A78A98E98260}" srcOrd="0" destOrd="0" presId="urn:microsoft.com/office/officeart/2005/8/layout/default"/>
    <dgm:cxn modelId="{C480C576-B6B3-6B4C-A274-45B7CBF12A70}" type="presOf" srcId="{CF790B0F-87D5-454D-8098-20F8D2CBC931}" destId="{5E0D9C7A-266C-614A-B62D-3FCCBF0947B8}" srcOrd="0" destOrd="0" presId="urn:microsoft.com/office/officeart/2005/8/layout/default"/>
    <dgm:cxn modelId="{5D880578-AF18-914B-8B3F-469962F5C10E}" type="presOf" srcId="{19CB4468-A47E-41AA-8E3B-28636AE7EFE7}" destId="{E99852AD-7CA5-2142-9505-453073B4BF8D}" srcOrd="0" destOrd="0" presId="urn:microsoft.com/office/officeart/2005/8/layout/default"/>
    <dgm:cxn modelId="{E1DCCF88-6FAC-4C9C-9254-629C5E626E8B}" srcId="{5BE25592-448F-4F47-9D9C-C179DE398550}" destId="{FBE137A5-3585-4BEF-8741-FD8051053B91}" srcOrd="10" destOrd="0" parTransId="{FC23D542-450F-4B6B-8A32-5DF4FDCAD0DD}" sibTransId="{53CE7427-C088-4799-AD9F-AEDBDB620835}"/>
    <dgm:cxn modelId="{4BE86D94-325C-3246-9B5D-4733CEF33EE0}" type="presOf" srcId="{70F45D27-DE43-428D-8030-7290A5E12B97}" destId="{8B6A3954-90B2-3944-8478-836550F62FC7}" srcOrd="0" destOrd="0" presId="urn:microsoft.com/office/officeart/2005/8/layout/default"/>
    <dgm:cxn modelId="{7F48CB95-6739-324B-94E8-054A13240027}" type="presOf" srcId="{906A441D-0EC7-4010-978B-7ABB41825F27}" destId="{582ADFC3-4B9E-DA47-A401-B4C8E3F584C8}" srcOrd="0" destOrd="0" presId="urn:microsoft.com/office/officeart/2005/8/layout/default"/>
    <dgm:cxn modelId="{991E6897-9487-2249-8342-4156E966B474}" type="presOf" srcId="{744141E5-E751-4865-B424-100FEAA3CF79}" destId="{849F8CEE-6013-AB48-8F7F-0C1D8854D395}" srcOrd="0" destOrd="0" presId="urn:microsoft.com/office/officeart/2005/8/layout/default"/>
    <dgm:cxn modelId="{79F979A1-E01E-4FB3-8473-BD3E1112A9C6}" srcId="{5BE25592-448F-4F47-9D9C-C179DE398550}" destId="{906A441D-0EC7-4010-978B-7ABB41825F27}" srcOrd="7" destOrd="0" parTransId="{A3E9D649-9B37-4E6D-921F-1DC32BD7498B}" sibTransId="{4302EDDB-0E97-42EA-8D16-7F58C9792313}"/>
    <dgm:cxn modelId="{2EF20FAE-52B3-8C4F-AC79-33616F185CC3}" type="presOf" srcId="{CC82CA29-F7A8-4F2C-8C2C-B7D6FF0E8DBB}" destId="{07181D50-B9E1-3E4E-9493-37527B4B1087}" srcOrd="0" destOrd="0" presId="urn:microsoft.com/office/officeart/2005/8/layout/default"/>
    <dgm:cxn modelId="{D73930B1-DDAA-435F-8B5E-C8466654107B}" srcId="{5BE25592-448F-4F47-9D9C-C179DE398550}" destId="{F00BA338-E2CF-46DC-B646-250EE5824F25}" srcOrd="1" destOrd="0" parTransId="{8CBEE734-AF57-4746-97A1-95957AA1BE56}" sibTransId="{C3DEB349-3A76-4348-B9F4-41B8A927FF02}"/>
    <dgm:cxn modelId="{4F0F52BC-BF62-4BEC-B4D6-0D02506916B2}" srcId="{5BE25592-448F-4F47-9D9C-C179DE398550}" destId="{19CB4468-A47E-41AA-8E3B-28636AE7EFE7}" srcOrd="4" destOrd="0" parTransId="{0DB7F7A0-DA40-414E-972D-485300E9E99D}" sibTransId="{10D128DF-906C-459A-AB01-2834F931F4D4}"/>
    <dgm:cxn modelId="{68BFA0C3-E21C-6F49-8BEA-509D8CD2BEF0}" type="presOf" srcId="{5BE25592-448F-4F47-9D9C-C179DE398550}" destId="{D04F42A9-DF0D-BE4C-A4EE-C1D9784F3022}" srcOrd="0" destOrd="0" presId="urn:microsoft.com/office/officeart/2005/8/layout/default"/>
    <dgm:cxn modelId="{B9A515D1-EC6D-7748-8BEF-089BDD73448B}" type="presOf" srcId="{22A6FBAD-1498-46D7-9686-1B923507018F}" destId="{6A72B146-4372-364D-9085-FB6DBF579EB3}" srcOrd="0" destOrd="0" presId="urn:microsoft.com/office/officeart/2005/8/layout/default"/>
    <dgm:cxn modelId="{459A7AD3-686D-42DA-8EA7-2E942B18FE56}" srcId="{5BE25592-448F-4F47-9D9C-C179DE398550}" destId="{22A6FBAD-1498-46D7-9686-1B923507018F}" srcOrd="8" destOrd="0" parTransId="{43CC3B19-0F0A-4554-B971-52D20BE16B2C}" sibTransId="{1BFB198D-5BE2-4453-81AB-BDE8C5C6FD3D}"/>
    <dgm:cxn modelId="{008C66E2-3676-4E4C-BD41-A0493CD52B36}" srcId="{5BE25592-448F-4F47-9D9C-C179DE398550}" destId="{744141E5-E751-4865-B424-100FEAA3CF79}" srcOrd="11" destOrd="0" parTransId="{3F0E5F9C-AD3F-45DC-B4C2-380C923188A0}" sibTransId="{1EC8D95E-665E-4968-ADB6-636DC3B34319}"/>
    <dgm:cxn modelId="{D44E52EA-D981-BF48-B3B2-E560103E31B2}" type="presOf" srcId="{381F1C59-BCE0-4AAB-B5FA-2ED5FC4F417D}" destId="{3F51A728-0A1A-5049-BB9F-C01D79B3B9BD}" srcOrd="0" destOrd="0" presId="urn:microsoft.com/office/officeart/2005/8/layout/default"/>
    <dgm:cxn modelId="{2375FAEC-C325-9C4F-9EA6-9596E42841AA}" type="presOf" srcId="{81ECABF6-7E01-4AA7-A36D-F1C60134696B}" destId="{EE5714C8-9DDD-364E-B637-7C027EB04917}" srcOrd="0" destOrd="0" presId="urn:microsoft.com/office/officeart/2005/8/layout/default"/>
    <dgm:cxn modelId="{C629DBF6-D9FB-1E4C-8B44-F6F1A6D1EE84}" type="presOf" srcId="{F00BA338-E2CF-46DC-B646-250EE5824F25}" destId="{46A7BA54-95B4-8F4E-ABCA-D990F797ED21}" srcOrd="0" destOrd="0" presId="urn:microsoft.com/office/officeart/2005/8/layout/default"/>
    <dgm:cxn modelId="{36E0ECF6-AEF6-4496-83A1-43BF38A19C2D}" srcId="{5BE25592-448F-4F47-9D9C-C179DE398550}" destId="{CC82CA29-F7A8-4F2C-8C2C-B7D6FF0E8DBB}" srcOrd="3" destOrd="0" parTransId="{54F5F21F-DBD9-41F7-A01C-26D0DF92D79E}" sibTransId="{514D7A99-C80C-43A7-828F-66598D713AF5}"/>
    <dgm:cxn modelId="{31F2A7FC-8C77-494A-8F82-277E85C32430}" srcId="{5BE25592-448F-4F47-9D9C-C179DE398550}" destId="{4FC3DCF7-CD94-487B-B34B-6423E7BF5736}" srcOrd="0" destOrd="0" parTransId="{E7B14C8B-59D1-4D21-8DDE-D418345F3A04}" sibTransId="{C3D657D6-8460-4A2E-9F9E-EB70E0213221}"/>
    <dgm:cxn modelId="{06C1039A-6A04-AE4A-A114-48FABB2CEA4F}" type="presParOf" srcId="{D04F42A9-DF0D-BE4C-A4EE-C1D9784F3022}" destId="{5D996CF0-FAA6-5949-89F3-A78A98E98260}" srcOrd="0" destOrd="0" presId="urn:microsoft.com/office/officeart/2005/8/layout/default"/>
    <dgm:cxn modelId="{19D01E2C-9EA6-B04B-8112-F7DA01370F4D}" type="presParOf" srcId="{D04F42A9-DF0D-BE4C-A4EE-C1D9784F3022}" destId="{FC053C72-FE42-2C40-8A82-B0FC5D5DFB25}" srcOrd="1" destOrd="0" presId="urn:microsoft.com/office/officeart/2005/8/layout/default"/>
    <dgm:cxn modelId="{7824FE6E-72ED-8643-9BC1-E00D44AFB7F2}" type="presParOf" srcId="{D04F42A9-DF0D-BE4C-A4EE-C1D9784F3022}" destId="{46A7BA54-95B4-8F4E-ABCA-D990F797ED21}" srcOrd="2" destOrd="0" presId="urn:microsoft.com/office/officeart/2005/8/layout/default"/>
    <dgm:cxn modelId="{39EA9741-89EC-4D49-8931-57E02D9CEA70}" type="presParOf" srcId="{D04F42A9-DF0D-BE4C-A4EE-C1D9784F3022}" destId="{9C5377DE-917D-644A-95BD-10E507A104EE}" srcOrd="3" destOrd="0" presId="urn:microsoft.com/office/officeart/2005/8/layout/default"/>
    <dgm:cxn modelId="{161BF5CF-4394-1D47-AF03-E6AEEC68158E}" type="presParOf" srcId="{D04F42A9-DF0D-BE4C-A4EE-C1D9784F3022}" destId="{8B6A3954-90B2-3944-8478-836550F62FC7}" srcOrd="4" destOrd="0" presId="urn:microsoft.com/office/officeart/2005/8/layout/default"/>
    <dgm:cxn modelId="{C4156923-D9DF-4B46-9D7F-BF956C0C85A5}" type="presParOf" srcId="{D04F42A9-DF0D-BE4C-A4EE-C1D9784F3022}" destId="{DA619086-61A2-EE4A-A3E5-47EA0FEECBAD}" srcOrd="5" destOrd="0" presId="urn:microsoft.com/office/officeart/2005/8/layout/default"/>
    <dgm:cxn modelId="{1383F927-E64C-9B49-B5C8-8E4CE4D96D10}" type="presParOf" srcId="{D04F42A9-DF0D-BE4C-A4EE-C1D9784F3022}" destId="{07181D50-B9E1-3E4E-9493-37527B4B1087}" srcOrd="6" destOrd="0" presId="urn:microsoft.com/office/officeart/2005/8/layout/default"/>
    <dgm:cxn modelId="{3996C47E-DAC2-E447-AFBC-CAF7E7E854EC}" type="presParOf" srcId="{D04F42A9-DF0D-BE4C-A4EE-C1D9784F3022}" destId="{5A7381B0-0CF6-D849-B82C-9BB58F9C480D}" srcOrd="7" destOrd="0" presId="urn:microsoft.com/office/officeart/2005/8/layout/default"/>
    <dgm:cxn modelId="{88654A67-F597-804A-9A5B-BE833A0D8C2D}" type="presParOf" srcId="{D04F42A9-DF0D-BE4C-A4EE-C1D9784F3022}" destId="{E99852AD-7CA5-2142-9505-453073B4BF8D}" srcOrd="8" destOrd="0" presId="urn:microsoft.com/office/officeart/2005/8/layout/default"/>
    <dgm:cxn modelId="{42FD500D-7818-BE49-99B5-69C380FF48EF}" type="presParOf" srcId="{D04F42A9-DF0D-BE4C-A4EE-C1D9784F3022}" destId="{E9938658-4F2A-6A41-B4D4-CCBB4852580D}" srcOrd="9" destOrd="0" presId="urn:microsoft.com/office/officeart/2005/8/layout/default"/>
    <dgm:cxn modelId="{97184F0D-1883-534E-ADC4-7909F9D994C6}" type="presParOf" srcId="{D04F42A9-DF0D-BE4C-A4EE-C1D9784F3022}" destId="{5E0D9C7A-266C-614A-B62D-3FCCBF0947B8}" srcOrd="10" destOrd="0" presId="urn:microsoft.com/office/officeart/2005/8/layout/default"/>
    <dgm:cxn modelId="{BBC511B1-239F-0A49-82B1-2E9CE8975283}" type="presParOf" srcId="{D04F42A9-DF0D-BE4C-A4EE-C1D9784F3022}" destId="{02D65697-C550-F043-AC76-659D45E9C868}" srcOrd="11" destOrd="0" presId="urn:microsoft.com/office/officeart/2005/8/layout/default"/>
    <dgm:cxn modelId="{95DFF6AB-909C-D74B-AC3D-4C4AA660B626}" type="presParOf" srcId="{D04F42A9-DF0D-BE4C-A4EE-C1D9784F3022}" destId="{3F51A728-0A1A-5049-BB9F-C01D79B3B9BD}" srcOrd="12" destOrd="0" presId="urn:microsoft.com/office/officeart/2005/8/layout/default"/>
    <dgm:cxn modelId="{FF6485D2-1339-394E-925E-0BB64495F348}" type="presParOf" srcId="{D04F42A9-DF0D-BE4C-A4EE-C1D9784F3022}" destId="{146E03C0-D3B1-8542-8456-B850DCE8A272}" srcOrd="13" destOrd="0" presId="urn:microsoft.com/office/officeart/2005/8/layout/default"/>
    <dgm:cxn modelId="{C6002040-5F55-2E48-BAC4-AF6282DBA96C}" type="presParOf" srcId="{D04F42A9-DF0D-BE4C-A4EE-C1D9784F3022}" destId="{582ADFC3-4B9E-DA47-A401-B4C8E3F584C8}" srcOrd="14" destOrd="0" presId="urn:microsoft.com/office/officeart/2005/8/layout/default"/>
    <dgm:cxn modelId="{57DE4253-ADAB-D44F-B557-C9550EF12420}" type="presParOf" srcId="{D04F42A9-DF0D-BE4C-A4EE-C1D9784F3022}" destId="{04685181-71D0-1148-A783-EB37A94C651A}" srcOrd="15" destOrd="0" presId="urn:microsoft.com/office/officeart/2005/8/layout/default"/>
    <dgm:cxn modelId="{EA8C572C-0378-0841-8F8F-04060A2C0AF3}" type="presParOf" srcId="{D04F42A9-DF0D-BE4C-A4EE-C1D9784F3022}" destId="{6A72B146-4372-364D-9085-FB6DBF579EB3}" srcOrd="16" destOrd="0" presId="urn:microsoft.com/office/officeart/2005/8/layout/default"/>
    <dgm:cxn modelId="{F5A9E933-FDC2-1248-9132-16797B8F750F}" type="presParOf" srcId="{D04F42A9-DF0D-BE4C-A4EE-C1D9784F3022}" destId="{297C6BE3-8B21-4047-94BA-C12314B69460}" srcOrd="17" destOrd="0" presId="urn:microsoft.com/office/officeart/2005/8/layout/default"/>
    <dgm:cxn modelId="{39E0656D-FD93-904A-8B5C-5FDD9DC62A2F}" type="presParOf" srcId="{D04F42A9-DF0D-BE4C-A4EE-C1D9784F3022}" destId="{EE5714C8-9DDD-364E-B637-7C027EB04917}" srcOrd="18" destOrd="0" presId="urn:microsoft.com/office/officeart/2005/8/layout/default"/>
    <dgm:cxn modelId="{F6797C6F-8025-FB4F-BBD3-4E6562D47A94}" type="presParOf" srcId="{D04F42A9-DF0D-BE4C-A4EE-C1D9784F3022}" destId="{3064CE92-B871-214E-9214-29FAEF407AAF}" srcOrd="19" destOrd="0" presId="urn:microsoft.com/office/officeart/2005/8/layout/default"/>
    <dgm:cxn modelId="{DCAB2C32-3105-1740-A08C-38F797FCA800}" type="presParOf" srcId="{D04F42A9-DF0D-BE4C-A4EE-C1D9784F3022}" destId="{2B5FF502-BAD4-C443-83DF-55F785138C42}" srcOrd="20" destOrd="0" presId="urn:microsoft.com/office/officeart/2005/8/layout/default"/>
    <dgm:cxn modelId="{520C09A2-AB85-F04C-BFC8-FD229B7DD7B6}" type="presParOf" srcId="{D04F42A9-DF0D-BE4C-A4EE-C1D9784F3022}" destId="{BDEEB036-42C5-844C-BF59-D67BE54E541C}" srcOrd="21" destOrd="0" presId="urn:microsoft.com/office/officeart/2005/8/layout/default"/>
    <dgm:cxn modelId="{BF1FB1FB-0E2E-094C-B906-10550095A17F}" type="presParOf" srcId="{D04F42A9-DF0D-BE4C-A4EE-C1D9784F3022}" destId="{849F8CEE-6013-AB48-8F7F-0C1D8854D395}"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96CF0-FAA6-5949-89F3-A78A98E98260}">
      <dsp:nvSpPr>
        <dsp:cNvPr id="0" name=""/>
        <dsp:cNvSpPr/>
      </dsp:nvSpPr>
      <dsp:spPr>
        <a:xfrm>
          <a:off x="1983" y="493149"/>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Self Monitoring/Self Restraint</a:t>
          </a:r>
        </a:p>
      </dsp:txBody>
      <dsp:txXfrm>
        <a:off x="1983" y="493149"/>
        <a:ext cx="1573889" cy="944333"/>
      </dsp:txXfrm>
    </dsp:sp>
    <dsp:sp modelId="{46A7BA54-95B4-8F4E-ABCA-D990F797ED21}">
      <dsp:nvSpPr>
        <dsp:cNvPr id="0" name=""/>
        <dsp:cNvSpPr/>
      </dsp:nvSpPr>
      <dsp:spPr>
        <a:xfrm>
          <a:off x="1733262" y="493149"/>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Working Memory</a:t>
          </a:r>
        </a:p>
      </dsp:txBody>
      <dsp:txXfrm>
        <a:off x="1733262" y="493149"/>
        <a:ext cx="1573889" cy="944333"/>
      </dsp:txXfrm>
    </dsp:sp>
    <dsp:sp modelId="{8B6A3954-90B2-3944-8478-836550F62FC7}">
      <dsp:nvSpPr>
        <dsp:cNvPr id="0" name=""/>
        <dsp:cNvSpPr/>
      </dsp:nvSpPr>
      <dsp:spPr>
        <a:xfrm>
          <a:off x="3464541" y="493149"/>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Emotional Control</a:t>
          </a:r>
        </a:p>
      </dsp:txBody>
      <dsp:txXfrm>
        <a:off x="3464541" y="493149"/>
        <a:ext cx="1573889" cy="944333"/>
      </dsp:txXfrm>
    </dsp:sp>
    <dsp:sp modelId="{07181D50-B9E1-3E4E-9493-37527B4B1087}">
      <dsp:nvSpPr>
        <dsp:cNvPr id="0" name=""/>
        <dsp:cNvSpPr/>
      </dsp:nvSpPr>
      <dsp:spPr>
        <a:xfrm>
          <a:off x="5195820" y="493149"/>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Focus &amp; Attention</a:t>
          </a:r>
        </a:p>
      </dsp:txBody>
      <dsp:txXfrm>
        <a:off x="5195820" y="493149"/>
        <a:ext cx="1573889" cy="944333"/>
      </dsp:txXfrm>
    </dsp:sp>
    <dsp:sp modelId="{E99852AD-7CA5-2142-9505-453073B4BF8D}">
      <dsp:nvSpPr>
        <dsp:cNvPr id="0" name=""/>
        <dsp:cNvSpPr/>
      </dsp:nvSpPr>
      <dsp:spPr>
        <a:xfrm>
          <a:off x="1983" y="1594872"/>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Task Initiation</a:t>
          </a:r>
        </a:p>
      </dsp:txBody>
      <dsp:txXfrm>
        <a:off x="1983" y="1594872"/>
        <a:ext cx="1573889" cy="944333"/>
      </dsp:txXfrm>
    </dsp:sp>
    <dsp:sp modelId="{5E0D9C7A-266C-614A-B62D-3FCCBF0947B8}">
      <dsp:nvSpPr>
        <dsp:cNvPr id="0" name=""/>
        <dsp:cNvSpPr/>
      </dsp:nvSpPr>
      <dsp:spPr>
        <a:xfrm>
          <a:off x="1733262" y="1594872"/>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Planning &amp; Prioritizing</a:t>
          </a:r>
        </a:p>
      </dsp:txBody>
      <dsp:txXfrm>
        <a:off x="1733262" y="1594872"/>
        <a:ext cx="1573889" cy="944333"/>
      </dsp:txXfrm>
    </dsp:sp>
    <dsp:sp modelId="{3F51A728-0A1A-5049-BB9F-C01D79B3B9BD}">
      <dsp:nvSpPr>
        <dsp:cNvPr id="0" name=""/>
        <dsp:cNvSpPr/>
      </dsp:nvSpPr>
      <dsp:spPr>
        <a:xfrm>
          <a:off x="3464541" y="1594872"/>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Organization</a:t>
          </a:r>
        </a:p>
      </dsp:txBody>
      <dsp:txXfrm>
        <a:off x="3464541" y="1594872"/>
        <a:ext cx="1573889" cy="944333"/>
      </dsp:txXfrm>
    </dsp:sp>
    <dsp:sp modelId="{582ADFC3-4B9E-DA47-A401-B4C8E3F584C8}">
      <dsp:nvSpPr>
        <dsp:cNvPr id="0" name=""/>
        <dsp:cNvSpPr/>
      </dsp:nvSpPr>
      <dsp:spPr>
        <a:xfrm>
          <a:off x="5195820" y="1594872"/>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Time Management</a:t>
          </a:r>
        </a:p>
      </dsp:txBody>
      <dsp:txXfrm>
        <a:off x="5195820" y="1594872"/>
        <a:ext cx="1573889" cy="944333"/>
      </dsp:txXfrm>
    </dsp:sp>
    <dsp:sp modelId="{6A72B146-4372-364D-9085-FB6DBF579EB3}">
      <dsp:nvSpPr>
        <dsp:cNvPr id="0" name=""/>
        <dsp:cNvSpPr/>
      </dsp:nvSpPr>
      <dsp:spPr>
        <a:xfrm>
          <a:off x="1983" y="2696594"/>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Setting Achieving Goals</a:t>
          </a:r>
        </a:p>
      </dsp:txBody>
      <dsp:txXfrm>
        <a:off x="1983" y="2696594"/>
        <a:ext cx="1573889" cy="944333"/>
      </dsp:txXfrm>
    </dsp:sp>
    <dsp:sp modelId="{EE5714C8-9DDD-364E-B637-7C027EB04917}">
      <dsp:nvSpPr>
        <dsp:cNvPr id="0" name=""/>
        <dsp:cNvSpPr/>
      </dsp:nvSpPr>
      <dsp:spPr>
        <a:xfrm>
          <a:off x="1733262" y="2696594"/>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Flexibility</a:t>
          </a:r>
        </a:p>
      </dsp:txBody>
      <dsp:txXfrm>
        <a:off x="1733262" y="2696594"/>
        <a:ext cx="1573889" cy="944333"/>
      </dsp:txXfrm>
    </dsp:sp>
    <dsp:sp modelId="{2B5FF502-BAD4-C443-83DF-55F785138C42}">
      <dsp:nvSpPr>
        <dsp:cNvPr id="0" name=""/>
        <dsp:cNvSpPr/>
      </dsp:nvSpPr>
      <dsp:spPr>
        <a:xfrm>
          <a:off x="3464541" y="2696594"/>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Metacognition</a:t>
          </a:r>
        </a:p>
      </dsp:txBody>
      <dsp:txXfrm>
        <a:off x="3464541" y="2696594"/>
        <a:ext cx="1573889" cy="944333"/>
      </dsp:txXfrm>
    </dsp:sp>
    <dsp:sp modelId="{849F8CEE-6013-AB48-8F7F-0C1D8854D395}">
      <dsp:nvSpPr>
        <dsp:cNvPr id="0" name=""/>
        <dsp:cNvSpPr/>
      </dsp:nvSpPr>
      <dsp:spPr>
        <a:xfrm>
          <a:off x="5195820" y="2696594"/>
          <a:ext cx="1573889" cy="94433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Stress Tolerance</a:t>
          </a:r>
        </a:p>
      </dsp:txBody>
      <dsp:txXfrm>
        <a:off x="5195820" y="2696594"/>
        <a:ext cx="1573889" cy="9443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3A919-3B18-174C-95F2-276F8BDED474}"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F0FCE-6632-AA45-9AF5-F731D02FBF80}" type="slidenum">
              <a:rPr lang="en-US" smtClean="0"/>
              <a:t>‹#›</a:t>
            </a:fld>
            <a:endParaRPr lang="en-US"/>
          </a:p>
        </p:txBody>
      </p:sp>
    </p:spTree>
    <p:extLst>
      <p:ext uri="{BB962C8B-B14F-4D97-AF65-F5344CB8AC3E}">
        <p14:creationId xmlns:p14="http://schemas.microsoft.com/office/powerpoint/2010/main" val="405289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AF0FCE-6632-AA45-9AF5-F731D02FBF80}" type="slidenum">
              <a:rPr lang="en-US" smtClean="0"/>
              <a:t>1</a:t>
            </a:fld>
            <a:endParaRPr lang="en-US"/>
          </a:p>
        </p:txBody>
      </p:sp>
    </p:spTree>
    <p:extLst>
      <p:ext uri="{BB962C8B-B14F-4D97-AF65-F5344CB8AC3E}">
        <p14:creationId xmlns:p14="http://schemas.microsoft.com/office/powerpoint/2010/main" val="370976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10/24/2023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0848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10/24/2023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2420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10/24/2023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6414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10/24/2023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4492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10/24/2023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3994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10/24/2023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9844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10/24/2023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3912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10/24/2023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8513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10/24/2023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1998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10/24/2023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2005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10/24/2023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841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10/24/2023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31604901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5" r:id="rId10"/>
    <p:sldLayoutId id="2147483734"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westportdayschool.org" TargetMode="External"/><Relationship Id="rId2" Type="http://schemas.openxmlformats.org/officeDocument/2006/relationships/hyperlink" Target="mailto:dmatera@westportdayschool.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0" name="Rectangle 19">
            <a:extLst>
              <a:ext uri="{FF2B5EF4-FFF2-40B4-BE49-F238E27FC236}">
                <a16:creationId xmlns:a16="http://schemas.microsoft.com/office/drawing/2014/main" id="{1D983374-3839-4F06-972D-B4C3CF238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Jigsaw puzzles in plastic figures">
            <a:extLst>
              <a:ext uri="{FF2B5EF4-FFF2-40B4-BE49-F238E27FC236}">
                <a16:creationId xmlns:a16="http://schemas.microsoft.com/office/drawing/2014/main" id="{4650C3B0-F786-EC20-7831-0D71C8442E51}"/>
              </a:ext>
            </a:extLst>
          </p:cNvPr>
          <p:cNvPicPr>
            <a:picLocks noChangeAspect="1"/>
          </p:cNvPicPr>
          <p:nvPr/>
        </p:nvPicPr>
        <p:blipFill rotWithShape="1">
          <a:blip r:embed="rId3"/>
          <a:srcRect l="10083" r="10083"/>
          <a:stretch/>
        </p:blipFill>
        <p:spPr>
          <a:xfrm>
            <a:off x="4285860" y="10"/>
            <a:ext cx="7906139" cy="6857989"/>
          </a:xfrm>
          <a:prstGeom prst="rect">
            <a:avLst/>
          </a:prstGeom>
        </p:spPr>
      </p:pic>
      <p:sp useBgFill="1">
        <p:nvSpPr>
          <p:cNvPr id="22" name="Freeform: Shape 21">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92970" cy="6858000"/>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72F085-87C7-3E4D-8C4D-E9A954487DB9}"/>
              </a:ext>
            </a:extLst>
          </p:cNvPr>
          <p:cNvSpPr>
            <a:spLocks noGrp="1"/>
          </p:cNvSpPr>
          <p:nvPr>
            <p:ph type="ctrTitle"/>
          </p:nvPr>
        </p:nvSpPr>
        <p:spPr>
          <a:xfrm>
            <a:off x="626428" y="676274"/>
            <a:ext cx="3541909" cy="4467226"/>
          </a:xfrm>
        </p:spPr>
        <p:txBody>
          <a:bodyPr>
            <a:normAutofit fontScale="90000"/>
          </a:bodyPr>
          <a:lstStyle/>
          <a:p>
            <a:r>
              <a:rPr lang="en-US"/>
              <a:t>The 12 Executive Functions: Build Skills for Home &amp; School</a:t>
            </a:r>
          </a:p>
        </p:txBody>
      </p:sp>
      <p:sp>
        <p:nvSpPr>
          <p:cNvPr id="3" name="Subtitle 2">
            <a:extLst>
              <a:ext uri="{FF2B5EF4-FFF2-40B4-BE49-F238E27FC236}">
                <a16:creationId xmlns:a16="http://schemas.microsoft.com/office/drawing/2014/main" id="{351482C5-4313-D541-9B1C-383D3AB910BB}"/>
              </a:ext>
            </a:extLst>
          </p:cNvPr>
          <p:cNvSpPr>
            <a:spLocks noGrp="1"/>
          </p:cNvSpPr>
          <p:nvPr>
            <p:ph type="subTitle" idx="1"/>
          </p:nvPr>
        </p:nvSpPr>
        <p:spPr>
          <a:xfrm>
            <a:off x="626428" y="5543550"/>
            <a:ext cx="3541909" cy="1189038"/>
          </a:xfrm>
        </p:spPr>
        <p:txBody>
          <a:bodyPr>
            <a:normAutofit/>
          </a:bodyPr>
          <a:lstStyle/>
          <a:p>
            <a:r>
              <a:rPr lang="en-US"/>
              <a:t>Dr. Dawn Matera</a:t>
            </a:r>
          </a:p>
          <a:p>
            <a:r>
              <a:rPr lang="en-US"/>
              <a:t>The Westport Day School</a:t>
            </a:r>
          </a:p>
        </p:txBody>
      </p:sp>
    </p:spTree>
    <p:extLst>
      <p:ext uri="{BB962C8B-B14F-4D97-AF65-F5344CB8AC3E}">
        <p14:creationId xmlns:p14="http://schemas.microsoft.com/office/powerpoint/2010/main" val="293312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0D9B-9B6D-1943-B0A2-735AAEB892DB}"/>
              </a:ext>
            </a:extLst>
          </p:cNvPr>
          <p:cNvSpPr>
            <a:spLocks noGrp="1"/>
          </p:cNvSpPr>
          <p:nvPr>
            <p:ph type="title"/>
          </p:nvPr>
        </p:nvSpPr>
        <p:spPr/>
        <p:txBody>
          <a:bodyPr>
            <a:normAutofit fontScale="90000"/>
          </a:bodyPr>
          <a:lstStyle/>
          <a:p>
            <a:r>
              <a:rPr lang="en-US"/>
              <a:t>Planning &amp; Prioritizing </a:t>
            </a:r>
            <a:br>
              <a:rPr lang="en-US">
                <a:solidFill>
                  <a:srgbClr val="262626"/>
                </a:solidFill>
                <a:ea typeface="+mj-lt"/>
                <a:cs typeface="+mj-lt"/>
              </a:rPr>
            </a:br>
            <a:r>
              <a:rPr lang="en-US" sz="2200" b="1">
                <a:solidFill>
                  <a:srgbClr val="202124"/>
                </a:solidFill>
                <a:latin typeface="Avenir Next LT Pro"/>
                <a:ea typeface="+mj-lt"/>
                <a:cs typeface="+mj-lt"/>
              </a:rPr>
              <a:t>An important executive functioning skill is time management—</a:t>
            </a:r>
            <a:r>
              <a:rPr lang="en-US" sz="2200" b="1">
                <a:solidFill>
                  <a:srgbClr val="040C28"/>
                </a:solidFill>
                <a:latin typeface="Avenir Next LT Pro"/>
                <a:ea typeface="+mj-lt"/>
                <a:cs typeface="+mj-lt"/>
              </a:rPr>
              <a:t>the ability to accurately estimate time required, how much time one has, and allocate time effectively to meet deadlines</a:t>
            </a:r>
            <a:r>
              <a:rPr lang="en-US" sz="2200" b="1">
                <a:solidFill>
                  <a:srgbClr val="202124"/>
                </a:solidFill>
                <a:latin typeface="Avenir Next LT Pro"/>
                <a:ea typeface="+mj-lt"/>
                <a:cs typeface="+mj-lt"/>
              </a:rPr>
              <a:t>. It also includes an awareness that time matters</a:t>
            </a:r>
            <a:endParaRPr lang="en-US" sz="2200" b="1">
              <a:latin typeface="Avenir Next LT Pro"/>
            </a:endParaRPr>
          </a:p>
        </p:txBody>
      </p:sp>
      <p:sp>
        <p:nvSpPr>
          <p:cNvPr id="3" name="Content Placeholder 2">
            <a:extLst>
              <a:ext uri="{FF2B5EF4-FFF2-40B4-BE49-F238E27FC236}">
                <a16:creationId xmlns:a16="http://schemas.microsoft.com/office/drawing/2014/main" id="{C063F473-43E1-CA49-A28C-E10E0A2B9A87}"/>
              </a:ext>
            </a:extLst>
          </p:cNvPr>
          <p:cNvSpPr>
            <a:spLocks noGrp="1"/>
          </p:cNvSpPr>
          <p:nvPr>
            <p:ph sz="half" idx="1"/>
          </p:nvPr>
        </p:nvSpPr>
        <p:spPr/>
        <p:txBody>
          <a:bodyPr vert="horz" lIns="91440" tIns="45720" rIns="91440" bIns="45720" rtlCol="0" anchor="t">
            <a:normAutofit/>
          </a:bodyPr>
          <a:lstStyle/>
          <a:p>
            <a:r>
              <a:rPr lang="en-US">
                <a:solidFill>
                  <a:srgbClr val="FF0000"/>
                </a:solidFill>
              </a:rPr>
              <a:t>At Home</a:t>
            </a:r>
          </a:p>
          <a:p>
            <a:pPr marL="342900" indent="-342900">
              <a:buFont typeface="Wingdings" pitchFamily="2" charset="2"/>
              <a:buChar char="ü"/>
            </a:pPr>
            <a:r>
              <a:rPr lang="en-US"/>
              <a:t>Utilize family calendars</a:t>
            </a:r>
          </a:p>
          <a:p>
            <a:pPr marL="342900" indent="-342900">
              <a:buFont typeface="Wingdings" pitchFamily="2" charset="2"/>
              <a:buChar char="ü"/>
            </a:pPr>
            <a:r>
              <a:rPr lang="en-US"/>
              <a:t>The reminders app for families</a:t>
            </a:r>
          </a:p>
          <a:p>
            <a:pPr marL="342900" indent="-342900">
              <a:buFont typeface="Wingdings" pitchFamily="2" charset="2"/>
              <a:buChar char="ü"/>
            </a:pPr>
            <a:r>
              <a:rPr lang="en-US"/>
              <a:t>Children &amp; teens require more time, more organization, and more support than adults in this area</a:t>
            </a:r>
          </a:p>
          <a:p>
            <a:pPr marL="342900" indent="-342900">
              <a:buFont typeface="Wingdings" pitchFamily="2" charset="2"/>
              <a:buChar char="ü"/>
            </a:pPr>
            <a:r>
              <a:rPr lang="en-US"/>
              <a:t>If adults in home struggle with this EF, there may need to be intentional strategies in place, and professional support</a:t>
            </a:r>
          </a:p>
        </p:txBody>
      </p:sp>
      <p:sp>
        <p:nvSpPr>
          <p:cNvPr id="4" name="Content Placeholder 3">
            <a:extLst>
              <a:ext uri="{FF2B5EF4-FFF2-40B4-BE49-F238E27FC236}">
                <a16:creationId xmlns:a16="http://schemas.microsoft.com/office/drawing/2014/main" id="{D5BB03C8-46A9-A99B-0A87-EE9BD76AED8D}"/>
              </a:ext>
            </a:extLst>
          </p:cNvPr>
          <p:cNvSpPr>
            <a:spLocks noGrp="1"/>
          </p:cNvSpPr>
          <p:nvPr>
            <p:ph sz="half" idx="2"/>
          </p:nvPr>
        </p:nvSpPr>
        <p:spPr/>
        <p:txBody>
          <a:bodyPr vert="horz" lIns="91440" tIns="45720" rIns="91440" bIns="45720" rtlCol="0" anchor="t">
            <a:normAutofit/>
          </a:bodyPr>
          <a:lstStyle/>
          <a:p>
            <a:r>
              <a:rPr lang="en-US">
                <a:solidFill>
                  <a:srgbClr val="FF0000"/>
                </a:solidFill>
              </a:rPr>
              <a:t>At School</a:t>
            </a:r>
          </a:p>
          <a:p>
            <a:pPr marL="342900" indent="-342900">
              <a:buFont typeface="Wingdings" pitchFamily="2" charset="2"/>
              <a:buChar char="ü"/>
            </a:pPr>
            <a:r>
              <a:rPr lang="en-US"/>
              <a:t>Rubrics</a:t>
            </a:r>
          </a:p>
          <a:p>
            <a:pPr marL="342900" indent="-342900">
              <a:buFont typeface="Wingdings" pitchFamily="2" charset="2"/>
              <a:buChar char="ü"/>
            </a:pPr>
            <a:r>
              <a:rPr lang="en-US"/>
              <a:t>Syllabi</a:t>
            </a:r>
          </a:p>
          <a:p>
            <a:pPr marL="342900" indent="-342900">
              <a:buFont typeface="Wingdings" pitchFamily="2" charset="2"/>
              <a:buChar char="ü"/>
            </a:pPr>
            <a:r>
              <a:rPr lang="en-US"/>
              <a:t>Written assignment sheets with directions</a:t>
            </a:r>
          </a:p>
          <a:p>
            <a:pPr marL="342900" indent="-342900">
              <a:buFont typeface="Wingdings" pitchFamily="2" charset="2"/>
              <a:buChar char="ü"/>
            </a:pPr>
            <a:r>
              <a:rPr lang="en-US"/>
              <a:t>Frequent reminders</a:t>
            </a:r>
          </a:p>
          <a:p>
            <a:pPr marL="342900" indent="-342900">
              <a:buFont typeface="Wingdings" pitchFamily="2" charset="2"/>
              <a:buChar char="ü"/>
            </a:pPr>
            <a:r>
              <a:rPr lang="en-US"/>
              <a:t>Planning &amp; Prioritizing meetings, small group or 1:1</a:t>
            </a:r>
          </a:p>
        </p:txBody>
      </p:sp>
    </p:spTree>
    <p:extLst>
      <p:ext uri="{BB962C8B-B14F-4D97-AF65-F5344CB8AC3E}">
        <p14:creationId xmlns:p14="http://schemas.microsoft.com/office/powerpoint/2010/main" val="61707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042E-5B68-BE45-A041-E3900DCF5C8E}"/>
              </a:ext>
            </a:extLst>
          </p:cNvPr>
          <p:cNvSpPr>
            <a:spLocks noGrp="1"/>
          </p:cNvSpPr>
          <p:nvPr>
            <p:ph type="title"/>
          </p:nvPr>
        </p:nvSpPr>
        <p:spPr/>
        <p:txBody>
          <a:bodyPr>
            <a:normAutofit fontScale="90000"/>
          </a:bodyPr>
          <a:lstStyle/>
          <a:p>
            <a:r>
              <a:rPr lang="en-US"/>
              <a:t>Organization: </a:t>
            </a:r>
            <a:br>
              <a:rPr lang="en-US"/>
            </a:br>
            <a:r>
              <a:rPr lang="en-US" sz="2200" b="1">
                <a:latin typeface="Avenir Next LT Pro"/>
              </a:rPr>
              <a:t>A term that refers to the organization of not only personal materials &amp; schedules but also considers the organization of thoughts</a:t>
            </a:r>
            <a:endParaRPr lang="en-US" sz="2200" b="1">
              <a:latin typeface="Avenir Next LT Pro"/>
              <a:cs typeface="Posterama"/>
            </a:endParaRPr>
          </a:p>
        </p:txBody>
      </p:sp>
      <p:sp>
        <p:nvSpPr>
          <p:cNvPr id="3" name="Content Placeholder 2">
            <a:extLst>
              <a:ext uri="{FF2B5EF4-FFF2-40B4-BE49-F238E27FC236}">
                <a16:creationId xmlns:a16="http://schemas.microsoft.com/office/drawing/2014/main" id="{98ED81A0-BD42-F090-1AF3-D695E79FF0F8}"/>
              </a:ext>
            </a:extLst>
          </p:cNvPr>
          <p:cNvSpPr>
            <a:spLocks noGrp="1"/>
          </p:cNvSpPr>
          <p:nvPr>
            <p:ph sz="half" idx="1"/>
          </p:nvPr>
        </p:nvSpPr>
        <p:spPr/>
        <p:txBody>
          <a:bodyPr vert="horz" lIns="91440" tIns="45720" rIns="91440" bIns="45720" rtlCol="0" anchor="t">
            <a:normAutofit/>
          </a:bodyPr>
          <a:lstStyle/>
          <a:p>
            <a:r>
              <a:rPr lang="en-US">
                <a:solidFill>
                  <a:srgbClr val="FF0000"/>
                </a:solidFill>
              </a:rPr>
              <a:t>At Home</a:t>
            </a:r>
          </a:p>
          <a:p>
            <a:pPr marL="342900" indent="-342900">
              <a:buFont typeface="Wingdings" pitchFamily="2" charset="2"/>
              <a:buChar char="ü"/>
            </a:pPr>
            <a:r>
              <a:rPr lang="en-US"/>
              <a:t>Break task into small parts</a:t>
            </a:r>
          </a:p>
          <a:p>
            <a:pPr marL="342900" indent="-342900">
              <a:buFont typeface="Wingdings" pitchFamily="2" charset="2"/>
              <a:buChar char="ü"/>
            </a:pPr>
            <a:r>
              <a:rPr lang="en-US"/>
              <a:t>Checklists &amp; to-do lists</a:t>
            </a:r>
          </a:p>
          <a:p>
            <a:pPr marL="342900" indent="-342900">
              <a:buFont typeface="Wingdings" pitchFamily="2" charset="2"/>
              <a:buChar char="ü"/>
            </a:pPr>
            <a:r>
              <a:rPr lang="en-US"/>
              <a:t>Predictable Daily routines</a:t>
            </a:r>
          </a:p>
          <a:p>
            <a:pPr marL="342900" indent="-342900">
              <a:buFont typeface="Wingdings" pitchFamily="2" charset="2"/>
              <a:buChar char="ü"/>
            </a:pPr>
            <a:r>
              <a:rPr lang="en-US"/>
              <a:t>Model successful AND unsuccessful attempts at organization</a:t>
            </a:r>
          </a:p>
          <a:p>
            <a:pPr marL="342900" indent="-342900">
              <a:buFont typeface="Wingdings" pitchFamily="2" charset="2"/>
              <a:buChar char="ü"/>
            </a:pPr>
            <a:r>
              <a:rPr lang="en-US"/>
              <a:t>View organization as a process that consists of steps rather than simply organized v. unorganized</a:t>
            </a:r>
          </a:p>
        </p:txBody>
      </p:sp>
      <p:sp>
        <p:nvSpPr>
          <p:cNvPr id="4" name="Content Placeholder 3">
            <a:extLst>
              <a:ext uri="{FF2B5EF4-FFF2-40B4-BE49-F238E27FC236}">
                <a16:creationId xmlns:a16="http://schemas.microsoft.com/office/drawing/2014/main" id="{72D416EA-3657-AD87-FE7D-AE886FD72379}"/>
              </a:ext>
            </a:extLst>
          </p:cNvPr>
          <p:cNvSpPr>
            <a:spLocks noGrp="1"/>
          </p:cNvSpPr>
          <p:nvPr>
            <p:ph sz="half" idx="2"/>
          </p:nvPr>
        </p:nvSpPr>
        <p:spPr/>
        <p:txBody>
          <a:bodyPr vert="horz" lIns="91440" tIns="45720" rIns="91440" bIns="45720" rtlCol="0" anchor="t">
            <a:normAutofit/>
          </a:bodyPr>
          <a:lstStyle/>
          <a:p>
            <a:r>
              <a:rPr lang="en-US">
                <a:solidFill>
                  <a:srgbClr val="FF0000"/>
                </a:solidFill>
              </a:rPr>
              <a:t>At School</a:t>
            </a:r>
          </a:p>
          <a:p>
            <a:pPr marL="342900" indent="-342900">
              <a:buFont typeface="Wingdings" pitchFamily="2" charset="2"/>
              <a:buChar char="ü"/>
            </a:pPr>
            <a:r>
              <a:rPr lang="en-US"/>
              <a:t>Student involvement in organizational strategies</a:t>
            </a:r>
          </a:p>
          <a:p>
            <a:pPr marL="342900" indent="-342900">
              <a:buFont typeface="Wingdings" pitchFamily="2" charset="2"/>
              <a:buChar char="ü"/>
            </a:pPr>
            <a:r>
              <a:rPr lang="en-US"/>
              <a:t>Rubrics, checklists, and clear expectations for assignments</a:t>
            </a:r>
          </a:p>
          <a:p>
            <a:pPr marL="342900" indent="-342900">
              <a:buFont typeface="Wingdings" pitchFamily="2" charset="2"/>
              <a:buChar char="ü"/>
            </a:pPr>
            <a:r>
              <a:rPr lang="en-US"/>
              <a:t>Teachers use Venn diagrams, mind mapping, KWL charts, other visual organization tools prior to writing or academic tasks </a:t>
            </a:r>
          </a:p>
          <a:p>
            <a:endParaRPr lang="en-US">
              <a:solidFill>
                <a:srgbClr val="FF0000"/>
              </a:solidFill>
            </a:endParaRPr>
          </a:p>
        </p:txBody>
      </p:sp>
    </p:spTree>
    <p:extLst>
      <p:ext uri="{BB962C8B-B14F-4D97-AF65-F5344CB8AC3E}">
        <p14:creationId xmlns:p14="http://schemas.microsoft.com/office/powerpoint/2010/main" val="353257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90A2-7927-F547-AFA6-B5520334FE67}"/>
              </a:ext>
            </a:extLst>
          </p:cNvPr>
          <p:cNvSpPr>
            <a:spLocks noGrp="1"/>
          </p:cNvSpPr>
          <p:nvPr>
            <p:ph type="title"/>
          </p:nvPr>
        </p:nvSpPr>
        <p:spPr/>
        <p:txBody>
          <a:bodyPr>
            <a:normAutofit fontScale="90000"/>
          </a:bodyPr>
          <a:lstStyle/>
          <a:p>
            <a:r>
              <a:rPr lang="en-US"/>
              <a:t>Time Management:</a:t>
            </a:r>
            <a:r>
              <a:rPr lang="en-US">
                <a:solidFill>
                  <a:srgbClr val="262626"/>
                </a:solidFill>
                <a:ea typeface="+mj-lt"/>
                <a:cs typeface="+mj-lt"/>
              </a:rPr>
              <a:t> </a:t>
            </a:r>
            <a:br>
              <a:rPr lang="en-US">
                <a:solidFill>
                  <a:srgbClr val="262626"/>
                </a:solidFill>
                <a:ea typeface="+mj-lt"/>
                <a:cs typeface="+mj-lt"/>
              </a:rPr>
            </a:br>
            <a:r>
              <a:rPr lang="en-US" sz="2200" b="1">
                <a:solidFill>
                  <a:srgbClr val="202124"/>
                </a:solidFill>
                <a:latin typeface="Avenir Next LT Pro"/>
                <a:ea typeface="+mj-lt"/>
                <a:cs typeface="+mj-lt"/>
              </a:rPr>
              <a:t>An important executive functioning skill is time management—</a:t>
            </a:r>
            <a:r>
              <a:rPr lang="en-US" sz="2200" b="1">
                <a:solidFill>
                  <a:srgbClr val="040C28"/>
                </a:solidFill>
                <a:latin typeface="Avenir Next LT Pro"/>
                <a:ea typeface="+mj-lt"/>
                <a:cs typeface="+mj-lt"/>
              </a:rPr>
              <a:t>the ability to accurately estimate time required, how much time one has, and allocate time effectively to meet deadlines</a:t>
            </a:r>
            <a:r>
              <a:rPr lang="en-US" sz="2200" b="1">
                <a:solidFill>
                  <a:srgbClr val="202124"/>
                </a:solidFill>
                <a:latin typeface="Avenir Next LT Pro"/>
                <a:ea typeface="+mj-lt"/>
                <a:cs typeface="+mj-lt"/>
              </a:rPr>
              <a:t>. It also includes an awareness that time matters (www.smartkidswithld.com)</a:t>
            </a:r>
            <a:endParaRPr lang="en-US" sz="2200" b="1">
              <a:latin typeface="Avenir Next LT Pro"/>
              <a:cs typeface="Posterama"/>
            </a:endParaRPr>
          </a:p>
        </p:txBody>
      </p:sp>
      <p:sp>
        <p:nvSpPr>
          <p:cNvPr id="3" name="Content Placeholder 2">
            <a:extLst>
              <a:ext uri="{FF2B5EF4-FFF2-40B4-BE49-F238E27FC236}">
                <a16:creationId xmlns:a16="http://schemas.microsoft.com/office/drawing/2014/main" id="{38B77C7B-8090-CEB7-37DA-B11ABBFC9F9E}"/>
              </a:ext>
            </a:extLst>
          </p:cNvPr>
          <p:cNvSpPr>
            <a:spLocks noGrp="1"/>
          </p:cNvSpPr>
          <p:nvPr>
            <p:ph sz="half" idx="1"/>
          </p:nvPr>
        </p:nvSpPr>
        <p:spPr/>
        <p:txBody>
          <a:bodyPr/>
          <a:lstStyle/>
          <a:p>
            <a:r>
              <a:rPr lang="en-US">
                <a:solidFill>
                  <a:srgbClr val="FF0000"/>
                </a:solidFill>
              </a:rPr>
              <a:t>Home</a:t>
            </a:r>
            <a:r>
              <a:rPr lang="en-US"/>
              <a:t> </a:t>
            </a:r>
          </a:p>
          <a:p>
            <a:pPr marL="342900" indent="-342900">
              <a:buFont typeface="Wingdings" pitchFamily="2" charset="2"/>
              <a:buChar char="ü"/>
            </a:pPr>
            <a:r>
              <a:rPr lang="en-US"/>
              <a:t>Practice estimating time for tasks and testing theory with a timer (worksheet)</a:t>
            </a:r>
          </a:p>
          <a:p>
            <a:pPr marL="342900" indent="-342900">
              <a:buFont typeface="Wingdings" pitchFamily="2" charset="2"/>
              <a:buChar char="ü"/>
            </a:pPr>
            <a:r>
              <a:rPr lang="en-US"/>
              <a:t>Demonstrate increased work speed and how it may/may not affect quality of outcomes</a:t>
            </a:r>
          </a:p>
          <a:p>
            <a:pPr marL="342900" indent="-342900">
              <a:buFont typeface="Wingdings" pitchFamily="2" charset="2"/>
              <a:buChar char="ü"/>
            </a:pPr>
            <a:r>
              <a:rPr lang="en-US"/>
              <a:t>Arrive on time for activities</a:t>
            </a:r>
          </a:p>
          <a:p>
            <a:pPr marL="342900" indent="-342900">
              <a:buFont typeface="Wingdings" pitchFamily="2" charset="2"/>
              <a:buChar char="ü"/>
            </a:pPr>
            <a:r>
              <a:rPr lang="en-US"/>
              <a:t>Family modeling</a:t>
            </a:r>
          </a:p>
          <a:p>
            <a:pPr marL="342900" indent="-342900">
              <a:buFont typeface="Wingdings" pitchFamily="2" charset="2"/>
              <a:buChar char="ü"/>
            </a:pPr>
            <a:r>
              <a:rPr lang="en-US"/>
              <a:t>Family calendars &amp; reminders</a:t>
            </a:r>
          </a:p>
        </p:txBody>
      </p:sp>
      <p:sp>
        <p:nvSpPr>
          <p:cNvPr id="4" name="Content Placeholder 3">
            <a:extLst>
              <a:ext uri="{FF2B5EF4-FFF2-40B4-BE49-F238E27FC236}">
                <a16:creationId xmlns:a16="http://schemas.microsoft.com/office/drawing/2014/main" id="{219F32C3-3DC1-798C-F1C8-C4588BA30BD6}"/>
              </a:ext>
            </a:extLst>
          </p:cNvPr>
          <p:cNvSpPr>
            <a:spLocks noGrp="1"/>
          </p:cNvSpPr>
          <p:nvPr>
            <p:ph sz="half" idx="2"/>
          </p:nvPr>
        </p:nvSpPr>
        <p:spPr/>
        <p:txBody>
          <a:bodyPr/>
          <a:lstStyle/>
          <a:p>
            <a:r>
              <a:rPr lang="en-US">
                <a:solidFill>
                  <a:srgbClr val="FF0000"/>
                </a:solidFill>
              </a:rPr>
              <a:t>School</a:t>
            </a:r>
          </a:p>
          <a:p>
            <a:pPr marL="342900" indent="-342900">
              <a:buFont typeface="Wingdings" pitchFamily="2" charset="2"/>
              <a:buChar char="ü"/>
            </a:pPr>
            <a:r>
              <a:rPr lang="en-US"/>
              <a:t>Utilize timers, clocks, apps</a:t>
            </a:r>
          </a:p>
          <a:p>
            <a:pPr marL="342900" indent="-342900">
              <a:buFont typeface="Wingdings" pitchFamily="2" charset="2"/>
              <a:buChar char="ü"/>
            </a:pPr>
            <a:r>
              <a:rPr lang="en-US"/>
              <a:t>Create predictable schedules within the classroom</a:t>
            </a:r>
          </a:p>
          <a:p>
            <a:pPr marL="342900" indent="-342900">
              <a:buFont typeface="Wingdings" pitchFamily="2" charset="2"/>
              <a:buChar char="ü"/>
            </a:pPr>
            <a:r>
              <a:rPr lang="en-US"/>
              <a:t>Individualize student needs and offer more support to students who struggle with time management (Not only Sped students)</a:t>
            </a:r>
          </a:p>
          <a:p>
            <a:pPr marL="342900" indent="-342900">
              <a:buFont typeface="Wingdings" pitchFamily="2" charset="2"/>
              <a:buChar char="ü"/>
            </a:pPr>
            <a:endParaRPr lang="en-US">
              <a:solidFill>
                <a:srgbClr val="FF0000"/>
              </a:solidFill>
            </a:endParaRPr>
          </a:p>
          <a:p>
            <a:pPr marL="342900" indent="-342900">
              <a:buFont typeface="Wingdings" pitchFamily="2" charset="2"/>
              <a:buChar char="ü"/>
            </a:pPr>
            <a:endParaRPr lang="en-US">
              <a:solidFill>
                <a:srgbClr val="FF0000"/>
              </a:solidFill>
            </a:endParaRPr>
          </a:p>
        </p:txBody>
      </p:sp>
    </p:spTree>
    <p:extLst>
      <p:ext uri="{BB962C8B-B14F-4D97-AF65-F5344CB8AC3E}">
        <p14:creationId xmlns:p14="http://schemas.microsoft.com/office/powerpoint/2010/main" val="397739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725E-0F8F-7345-AC6D-00C5B1D61827}"/>
              </a:ext>
            </a:extLst>
          </p:cNvPr>
          <p:cNvSpPr>
            <a:spLocks noGrp="1"/>
          </p:cNvSpPr>
          <p:nvPr>
            <p:ph type="title"/>
          </p:nvPr>
        </p:nvSpPr>
        <p:spPr/>
        <p:txBody>
          <a:bodyPr/>
          <a:lstStyle/>
          <a:p>
            <a:r>
              <a:rPr lang="en-US"/>
              <a:t>Setting &amp; Achieving Goals</a:t>
            </a:r>
          </a:p>
        </p:txBody>
      </p:sp>
      <p:sp>
        <p:nvSpPr>
          <p:cNvPr id="3" name="Content Placeholder 2">
            <a:extLst>
              <a:ext uri="{FF2B5EF4-FFF2-40B4-BE49-F238E27FC236}">
                <a16:creationId xmlns:a16="http://schemas.microsoft.com/office/drawing/2014/main" id="{379C2BC2-F202-014A-8F6A-A868078D17E2}"/>
              </a:ext>
            </a:extLst>
          </p:cNvPr>
          <p:cNvSpPr>
            <a:spLocks noGrp="1"/>
          </p:cNvSpPr>
          <p:nvPr>
            <p:ph sz="half" idx="1"/>
          </p:nvPr>
        </p:nvSpPr>
        <p:spPr/>
        <p:txBody>
          <a:bodyPr vert="horz" lIns="91440" tIns="45720" rIns="91440" bIns="45720" rtlCol="0" anchor="t">
            <a:normAutofit fontScale="92500" lnSpcReduction="20000"/>
          </a:bodyPr>
          <a:lstStyle/>
          <a:p>
            <a:r>
              <a:rPr lang="en-US">
                <a:solidFill>
                  <a:srgbClr val="FF0000"/>
                </a:solidFill>
              </a:rPr>
              <a:t>At Home</a:t>
            </a:r>
          </a:p>
          <a:p>
            <a:pPr marL="342900" indent="-342900">
              <a:buFont typeface="Wingdings" panose="020B0504020202020204" pitchFamily="34" charset="0"/>
              <a:buChar char="ü"/>
            </a:pPr>
            <a:r>
              <a:rPr lang="en-US" sz="2200">
                <a:solidFill>
                  <a:srgbClr val="202124"/>
                </a:solidFill>
              </a:rPr>
              <a:t>Utilize both personal goal setting and family goal setting</a:t>
            </a:r>
          </a:p>
          <a:p>
            <a:pPr marL="342900" indent="-342900">
              <a:buFont typeface="Wingdings" panose="020B0504020202020204" pitchFamily="34" charset="0"/>
              <a:buChar char="ü"/>
            </a:pPr>
            <a:r>
              <a:rPr lang="en-US" sz="2200">
                <a:solidFill>
                  <a:srgbClr val="202124"/>
                </a:solidFill>
              </a:rPr>
              <a:t>Break down chores into manageable parts</a:t>
            </a:r>
          </a:p>
          <a:p>
            <a:pPr marL="342900" indent="-342900">
              <a:buFont typeface="Wingdings" panose="020B0504020202020204" pitchFamily="34" charset="0"/>
              <a:buChar char="ü"/>
            </a:pPr>
            <a:r>
              <a:rPr lang="en-US" sz="2200">
                <a:solidFill>
                  <a:srgbClr val="202124"/>
                </a:solidFill>
              </a:rPr>
              <a:t>Create a success-based climate, increasing difficulty and goals slowly</a:t>
            </a:r>
          </a:p>
          <a:p>
            <a:pPr marL="342900" indent="-342900">
              <a:buFont typeface="Wingdings" panose="020B0504020202020204" pitchFamily="34" charset="0"/>
              <a:buChar char="ü"/>
            </a:pPr>
            <a:r>
              <a:rPr lang="en-US" sz="2200">
                <a:solidFill>
                  <a:srgbClr val="202124"/>
                </a:solidFill>
              </a:rPr>
              <a:t>Use family calendars, checklists, visual reminders, charts</a:t>
            </a:r>
          </a:p>
          <a:p>
            <a:pPr marL="342900" indent="-342900">
              <a:buFont typeface="Wingdings" panose="020B0504020202020204" pitchFamily="34" charset="0"/>
              <a:buChar char="ü"/>
            </a:pPr>
            <a:r>
              <a:rPr lang="en-US" sz="2200">
                <a:solidFill>
                  <a:srgbClr val="202124"/>
                </a:solidFill>
              </a:rPr>
              <a:t>Share personal examples of successful and unsuccessful</a:t>
            </a:r>
          </a:p>
          <a:p>
            <a:r>
              <a:rPr lang="en-US" sz="2200">
                <a:solidFill>
                  <a:srgbClr val="202124"/>
                </a:solidFill>
              </a:rPr>
              <a:t>Goals you have set in the past.</a:t>
            </a:r>
          </a:p>
          <a:p>
            <a:pPr marL="342900" indent="-342900">
              <a:buFont typeface="Wingdings" panose="020B0504020202020204" pitchFamily="34" charset="0"/>
              <a:buChar char="ü"/>
            </a:pPr>
            <a:endParaRPr lang="en-US" sz="1500">
              <a:solidFill>
                <a:srgbClr val="202124"/>
              </a:solidFill>
            </a:endParaRPr>
          </a:p>
          <a:p>
            <a:pPr marL="342900" indent="-342900">
              <a:buFont typeface="Wingdings" panose="020B0504020202020204" pitchFamily="34" charset="0"/>
              <a:buChar char="ü"/>
            </a:pPr>
            <a:endParaRPr lang="en-US">
              <a:solidFill>
                <a:srgbClr val="FF0000"/>
              </a:solidFill>
            </a:endParaRPr>
          </a:p>
          <a:p>
            <a:pPr marL="342900" indent="-342900">
              <a:buFont typeface="Wingdings" panose="020B0504020202020204" pitchFamily="34" charset="0"/>
              <a:buChar char="ü"/>
            </a:pPr>
            <a:endParaRPr lang="en-US">
              <a:solidFill>
                <a:srgbClr val="FF0000"/>
              </a:solidFill>
            </a:endParaRPr>
          </a:p>
        </p:txBody>
      </p:sp>
      <p:sp>
        <p:nvSpPr>
          <p:cNvPr id="4" name="Content Placeholder 3">
            <a:extLst>
              <a:ext uri="{FF2B5EF4-FFF2-40B4-BE49-F238E27FC236}">
                <a16:creationId xmlns:a16="http://schemas.microsoft.com/office/drawing/2014/main" id="{100656A5-610C-8EB0-D2DA-18D075E21323}"/>
              </a:ext>
            </a:extLst>
          </p:cNvPr>
          <p:cNvSpPr>
            <a:spLocks noGrp="1"/>
          </p:cNvSpPr>
          <p:nvPr>
            <p:ph sz="half" idx="2"/>
          </p:nvPr>
        </p:nvSpPr>
        <p:spPr/>
        <p:txBody>
          <a:bodyPr vert="horz" lIns="91440" tIns="45720" rIns="91440" bIns="45720" rtlCol="0" anchor="t">
            <a:normAutofit fontScale="92500" lnSpcReduction="20000"/>
          </a:bodyPr>
          <a:lstStyle/>
          <a:p>
            <a:r>
              <a:rPr lang="en-US">
                <a:solidFill>
                  <a:srgbClr val="FF0000"/>
                </a:solidFill>
              </a:rPr>
              <a:t>At School</a:t>
            </a:r>
          </a:p>
          <a:p>
            <a:pPr marL="342900" indent="-342900">
              <a:buFont typeface="Wingdings" panose="020B0504020202020204" pitchFamily="34" charset="0"/>
              <a:buChar char="ü"/>
            </a:pPr>
            <a:r>
              <a:rPr lang="en-US"/>
              <a:t>Utilize both individualized goal setting and group goal setting</a:t>
            </a:r>
            <a:endParaRPr lang="en-US">
              <a:solidFill>
                <a:srgbClr val="FF0000"/>
              </a:solidFill>
            </a:endParaRPr>
          </a:p>
          <a:p>
            <a:pPr marL="342900" indent="-342900">
              <a:buFont typeface="Wingdings" panose="020B0504020202020204" pitchFamily="34" charset="0"/>
              <a:buChar char="ü"/>
            </a:pPr>
            <a:r>
              <a:rPr lang="en-US"/>
              <a:t>Break down goals into manageable parts</a:t>
            </a:r>
          </a:p>
          <a:p>
            <a:pPr marL="342900" indent="-342900">
              <a:buFont typeface="Wingdings" panose="020B0504020202020204" pitchFamily="34" charset="0"/>
              <a:buChar char="ü"/>
            </a:pPr>
            <a:r>
              <a:rPr lang="en-US"/>
              <a:t>Teacher and peer conferencing</a:t>
            </a:r>
          </a:p>
          <a:p>
            <a:pPr marL="342900" indent="-342900">
              <a:buFont typeface="Wingdings" panose="020B0504020202020204" pitchFamily="34" charset="0"/>
              <a:buChar char="ü"/>
            </a:pPr>
            <a:r>
              <a:rPr lang="en-US"/>
              <a:t>Daily check-ins</a:t>
            </a:r>
          </a:p>
          <a:p>
            <a:pPr marL="342900" indent="-342900">
              <a:buFont typeface="Wingdings" panose="020B0504020202020204" pitchFamily="34" charset="0"/>
              <a:buChar char="ü"/>
            </a:pPr>
            <a:r>
              <a:rPr lang="en-US"/>
              <a:t>When students struggle, create more structure and support</a:t>
            </a:r>
          </a:p>
          <a:p>
            <a:endParaRPr lang="en-US"/>
          </a:p>
        </p:txBody>
      </p:sp>
    </p:spTree>
    <p:extLst>
      <p:ext uri="{BB962C8B-B14F-4D97-AF65-F5344CB8AC3E}">
        <p14:creationId xmlns:p14="http://schemas.microsoft.com/office/powerpoint/2010/main" val="342882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DFE-E695-7C4C-AE8E-CF957263EBC8}"/>
              </a:ext>
            </a:extLst>
          </p:cNvPr>
          <p:cNvSpPr>
            <a:spLocks noGrp="1"/>
          </p:cNvSpPr>
          <p:nvPr>
            <p:ph type="title"/>
          </p:nvPr>
        </p:nvSpPr>
        <p:spPr>
          <a:xfrm>
            <a:off x="609600" y="336331"/>
            <a:ext cx="10972802" cy="1745038"/>
          </a:xfrm>
        </p:spPr>
        <p:txBody>
          <a:bodyPr>
            <a:normAutofit fontScale="90000"/>
          </a:bodyPr>
          <a:lstStyle/>
          <a:p>
            <a:br>
              <a:rPr lang="en-US"/>
            </a:br>
            <a:br>
              <a:rPr lang="en-US"/>
            </a:br>
            <a:br>
              <a:rPr lang="en-US"/>
            </a:br>
            <a:br>
              <a:rPr lang="en-US"/>
            </a:br>
            <a:br>
              <a:rPr lang="en-US"/>
            </a:br>
            <a:br>
              <a:rPr lang="en-US"/>
            </a:br>
            <a:br>
              <a:rPr lang="en-US"/>
            </a:br>
            <a:br>
              <a:rPr lang="en-US"/>
            </a:br>
            <a:br>
              <a:rPr lang="en-US" sz="3100"/>
            </a:br>
            <a:br>
              <a:rPr lang="en-US" sz="3100"/>
            </a:br>
            <a:endParaRPr lang="en-US" sz="3100"/>
          </a:p>
        </p:txBody>
      </p:sp>
      <p:sp>
        <p:nvSpPr>
          <p:cNvPr id="4" name="Content Placeholder 3">
            <a:extLst>
              <a:ext uri="{FF2B5EF4-FFF2-40B4-BE49-F238E27FC236}">
                <a16:creationId xmlns:a16="http://schemas.microsoft.com/office/drawing/2014/main" id="{861DFB57-8674-53CC-40CE-7C0066A3E993}"/>
              </a:ext>
            </a:extLst>
          </p:cNvPr>
          <p:cNvSpPr>
            <a:spLocks noGrp="1"/>
          </p:cNvSpPr>
          <p:nvPr>
            <p:ph sz="half" idx="1"/>
          </p:nvPr>
        </p:nvSpPr>
        <p:spPr>
          <a:xfrm>
            <a:off x="609600" y="2171047"/>
            <a:ext cx="5410200" cy="4005915"/>
          </a:xfrm>
        </p:spPr>
        <p:txBody>
          <a:bodyPr/>
          <a:lstStyle/>
          <a:p>
            <a:endParaRPr lang="en-US">
              <a:solidFill>
                <a:srgbClr val="FF0000"/>
              </a:solidFill>
            </a:endParaRPr>
          </a:p>
          <a:p>
            <a:r>
              <a:rPr lang="en-US">
                <a:solidFill>
                  <a:srgbClr val="FF0000"/>
                </a:solidFill>
              </a:rPr>
              <a:t>Home</a:t>
            </a:r>
          </a:p>
        </p:txBody>
      </p:sp>
      <p:sp>
        <p:nvSpPr>
          <p:cNvPr id="5" name="Content Placeholder 4">
            <a:extLst>
              <a:ext uri="{FF2B5EF4-FFF2-40B4-BE49-F238E27FC236}">
                <a16:creationId xmlns:a16="http://schemas.microsoft.com/office/drawing/2014/main" id="{35B3CC8C-82A8-0840-0535-E12C7A3567AB}"/>
              </a:ext>
            </a:extLst>
          </p:cNvPr>
          <p:cNvSpPr>
            <a:spLocks noGrp="1"/>
          </p:cNvSpPr>
          <p:nvPr>
            <p:ph sz="half" idx="2"/>
          </p:nvPr>
        </p:nvSpPr>
        <p:spPr/>
        <p:txBody>
          <a:bodyPr/>
          <a:lstStyle/>
          <a:p>
            <a:endParaRPr lang="en-US">
              <a:solidFill>
                <a:srgbClr val="FF0000"/>
              </a:solidFill>
            </a:endParaRPr>
          </a:p>
          <a:p>
            <a:r>
              <a:rPr lang="en-US">
                <a:solidFill>
                  <a:srgbClr val="FF0000"/>
                </a:solidFill>
              </a:rPr>
              <a:t>School</a:t>
            </a:r>
          </a:p>
          <a:p>
            <a:pPr marL="342900" indent="-342900">
              <a:buFont typeface="Wingdings" pitchFamily="2" charset="2"/>
              <a:buChar char="ü"/>
            </a:pPr>
            <a:r>
              <a:rPr lang="en-US"/>
              <a:t>Games &amp; group activities that support flexibility</a:t>
            </a:r>
          </a:p>
          <a:p>
            <a:pPr marL="342900" indent="-342900">
              <a:buFont typeface="Wingdings" pitchFamily="2" charset="2"/>
              <a:buChar char="ü"/>
            </a:pPr>
            <a:r>
              <a:rPr lang="en-US"/>
              <a:t>Speak to flexibility as a superpower (Michelle Garcia Winner has a superhero names Super Flex)</a:t>
            </a:r>
          </a:p>
          <a:p>
            <a:pPr marL="342900" indent="-342900">
              <a:buFont typeface="Wingdings" pitchFamily="2" charset="2"/>
              <a:buChar char="ü"/>
            </a:pPr>
            <a:r>
              <a:rPr lang="en-US"/>
              <a:t>Practice deep breathing, use short guided meditations</a:t>
            </a:r>
          </a:p>
          <a:p>
            <a:pPr marL="342900" indent="-342900">
              <a:buFont typeface="Wingdings" pitchFamily="2" charset="2"/>
              <a:buChar char="ü"/>
            </a:pPr>
            <a:endParaRPr lang="en-US"/>
          </a:p>
        </p:txBody>
      </p:sp>
      <p:sp>
        <p:nvSpPr>
          <p:cNvPr id="3" name="TextBox 2">
            <a:extLst>
              <a:ext uri="{FF2B5EF4-FFF2-40B4-BE49-F238E27FC236}">
                <a16:creationId xmlns:a16="http://schemas.microsoft.com/office/drawing/2014/main" id="{692D80A6-1B22-F446-BCBF-ACD996135A03}"/>
              </a:ext>
            </a:extLst>
          </p:cNvPr>
          <p:cNvSpPr txBox="1"/>
          <p:nvPr/>
        </p:nvSpPr>
        <p:spPr>
          <a:xfrm>
            <a:off x="609601" y="2646947"/>
            <a:ext cx="5150068" cy="3970318"/>
          </a:xfrm>
          <a:prstGeom prst="rect">
            <a:avLst/>
          </a:prstGeom>
          <a:noFill/>
        </p:spPr>
        <p:txBody>
          <a:bodyPr wrap="square" rtlCol="0">
            <a:spAutoFit/>
          </a:bodyPr>
          <a:lstStyle/>
          <a:p>
            <a:pPr marL="285750" indent="-285750">
              <a:buFont typeface="Wingdings" pitchFamily="2" charset="2"/>
              <a:buChar char="ü"/>
            </a:pPr>
            <a:endParaRPr lang="en-US"/>
          </a:p>
          <a:p>
            <a:pPr marL="285750" indent="-285750">
              <a:buFont typeface="Wingdings" pitchFamily="2" charset="2"/>
              <a:buChar char="ü"/>
            </a:pPr>
            <a:r>
              <a:rPr lang="en-US"/>
              <a:t>How Flexible is Your Teen? (</a:t>
            </a:r>
            <a:r>
              <a:rPr lang="en-US" err="1"/>
              <a:t>Guare</a:t>
            </a:r>
            <a:r>
              <a:rPr lang="en-US"/>
              <a:t>, Dawson, &amp; </a:t>
            </a:r>
            <a:r>
              <a:rPr lang="en-US" err="1"/>
              <a:t>Guare</a:t>
            </a:r>
            <a:r>
              <a:rPr lang="en-US"/>
              <a:t>, 2013). This checklist guides parents through identifying areas of strength and areas of need when considering cognitive and emotional flexibility.</a:t>
            </a:r>
          </a:p>
          <a:p>
            <a:endParaRPr lang="en-US"/>
          </a:p>
          <a:p>
            <a:pPr marL="285750" indent="-285750">
              <a:buFont typeface="Wingdings" pitchFamily="2" charset="2"/>
              <a:buChar char="ü"/>
            </a:pPr>
            <a:r>
              <a:rPr lang="en-US"/>
              <a:t>Use phrases such as “Thank you for being flexible” as children don’t often KNOW when they are being inflexible</a:t>
            </a:r>
          </a:p>
          <a:p>
            <a:pPr marL="285750" indent="-285750">
              <a:buFont typeface="Wingdings" pitchFamily="2" charset="2"/>
              <a:buChar char="ü"/>
            </a:pPr>
            <a:endParaRPr lang="en-US"/>
          </a:p>
          <a:p>
            <a:pPr marL="285750" indent="-285750">
              <a:buFont typeface="Wingdings" pitchFamily="2" charset="2"/>
              <a:buChar char="ü"/>
            </a:pPr>
            <a:r>
              <a:rPr lang="en-US"/>
              <a:t>Practice mindfulness (calm the nervous system)</a:t>
            </a:r>
          </a:p>
          <a:p>
            <a:pPr marL="285750" indent="-285750">
              <a:buFont typeface="Wingdings" pitchFamily="2" charset="2"/>
              <a:buChar char="ü"/>
            </a:pPr>
            <a:endParaRPr lang="en-US"/>
          </a:p>
        </p:txBody>
      </p:sp>
      <p:sp>
        <p:nvSpPr>
          <p:cNvPr id="6" name="TextBox 5">
            <a:extLst>
              <a:ext uri="{FF2B5EF4-FFF2-40B4-BE49-F238E27FC236}">
                <a16:creationId xmlns:a16="http://schemas.microsoft.com/office/drawing/2014/main" id="{311166C4-5D57-501D-7C19-AE210F2F895D}"/>
              </a:ext>
            </a:extLst>
          </p:cNvPr>
          <p:cNvSpPr txBox="1"/>
          <p:nvPr/>
        </p:nvSpPr>
        <p:spPr>
          <a:xfrm>
            <a:off x="756744" y="1124607"/>
            <a:ext cx="10972801" cy="1384995"/>
          </a:xfrm>
          <a:prstGeom prst="rect">
            <a:avLst/>
          </a:prstGeom>
          <a:noFill/>
        </p:spPr>
        <p:txBody>
          <a:bodyPr wrap="square" lIns="91440" tIns="45720" rIns="91440" bIns="45720" rtlCol="0" anchor="t">
            <a:spAutoFit/>
          </a:bodyPr>
          <a:lstStyle/>
          <a:p>
            <a:r>
              <a:rPr lang="en-US" sz="4400">
                <a:latin typeface="+mj-lt"/>
              </a:rPr>
              <a:t>Flexibility: </a:t>
            </a:r>
            <a:endParaRPr lang="en-US"/>
          </a:p>
          <a:p>
            <a:r>
              <a:rPr lang="en-US" sz="2000" b="1"/>
              <a:t>“Being mentally flexible is the ability to shift our thoughts, emotions, plans, and actions</a:t>
            </a:r>
            <a:r>
              <a:rPr lang="en-US" sz="2000" b="1">
                <a:solidFill>
                  <a:srgbClr val="FF0000"/>
                </a:solidFill>
              </a:rPr>
              <a:t> based on new data” </a:t>
            </a:r>
            <a:r>
              <a:rPr lang="en-US" sz="2000" b="1"/>
              <a:t>(</a:t>
            </a:r>
            <a:r>
              <a:rPr lang="en-US" sz="2000" b="1" err="1"/>
              <a:t>Chaikind</a:t>
            </a:r>
            <a:r>
              <a:rPr lang="en-US" sz="2000" b="1"/>
              <a:t> McNulty, 2020)</a:t>
            </a:r>
          </a:p>
        </p:txBody>
      </p:sp>
    </p:spTree>
    <p:extLst>
      <p:ext uri="{BB962C8B-B14F-4D97-AF65-F5344CB8AC3E}">
        <p14:creationId xmlns:p14="http://schemas.microsoft.com/office/powerpoint/2010/main" val="19619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0234-F7E3-B14E-8C69-BDE1D8E46A14}"/>
              </a:ext>
            </a:extLst>
          </p:cNvPr>
          <p:cNvSpPr>
            <a:spLocks noGrp="1"/>
          </p:cNvSpPr>
          <p:nvPr>
            <p:ph type="title"/>
          </p:nvPr>
        </p:nvSpPr>
        <p:spPr/>
        <p:txBody>
          <a:bodyPr>
            <a:normAutofit/>
          </a:bodyPr>
          <a:lstStyle/>
          <a:p>
            <a:r>
              <a:rPr lang="en-US"/>
              <a:t>Metacognition: </a:t>
            </a:r>
            <a:br>
              <a:rPr lang="en-US"/>
            </a:br>
            <a:r>
              <a:rPr lang="en-US" sz="2000" b="1">
                <a:latin typeface="Avenir Next LT Pro"/>
              </a:rPr>
              <a:t>Thinking about your thinking</a:t>
            </a:r>
            <a:endParaRPr lang="en-US" sz="2000" b="1">
              <a:latin typeface="Avenir Next LT Pro"/>
              <a:cs typeface="Posterama"/>
            </a:endParaRPr>
          </a:p>
        </p:txBody>
      </p:sp>
      <p:sp>
        <p:nvSpPr>
          <p:cNvPr id="3" name="Content Placeholder 2">
            <a:extLst>
              <a:ext uri="{FF2B5EF4-FFF2-40B4-BE49-F238E27FC236}">
                <a16:creationId xmlns:a16="http://schemas.microsoft.com/office/drawing/2014/main" id="{35E5B008-226D-CF1E-7429-91CA11C378CE}"/>
              </a:ext>
            </a:extLst>
          </p:cNvPr>
          <p:cNvSpPr>
            <a:spLocks noGrp="1"/>
          </p:cNvSpPr>
          <p:nvPr>
            <p:ph sz="half" idx="1"/>
          </p:nvPr>
        </p:nvSpPr>
        <p:spPr/>
        <p:txBody>
          <a:bodyPr vert="horz" lIns="91440" tIns="45720" rIns="91440" bIns="45720" rtlCol="0" anchor="t">
            <a:normAutofit/>
          </a:bodyPr>
          <a:lstStyle/>
          <a:p>
            <a:r>
              <a:rPr lang="en-US">
                <a:solidFill>
                  <a:srgbClr val="FF0000"/>
                </a:solidFill>
              </a:rPr>
              <a:t>At Home</a:t>
            </a:r>
          </a:p>
          <a:p>
            <a:pPr marL="342900" indent="-342900">
              <a:buFont typeface="Wingdings" panose="020B0504020202020204" pitchFamily="34" charset="0"/>
              <a:buChar char="ü"/>
            </a:pPr>
            <a:r>
              <a:rPr lang="en-US"/>
              <a:t>Parent modeling of their own thinking process</a:t>
            </a:r>
          </a:p>
          <a:p>
            <a:pPr marL="342900" indent="-342900">
              <a:buFont typeface="Wingdings" panose="020B0504020202020204" pitchFamily="34" charset="0"/>
              <a:buChar char="ü"/>
            </a:pPr>
            <a:r>
              <a:rPr lang="en-US"/>
              <a:t>Use positive self-talk &amp; encourage positive self-talk</a:t>
            </a:r>
          </a:p>
          <a:p>
            <a:pPr marL="342900" indent="-342900">
              <a:buFont typeface="Wingdings" panose="020B0504020202020204" pitchFamily="34" charset="0"/>
              <a:buChar char="ü"/>
            </a:pPr>
            <a:r>
              <a:rPr lang="en-US"/>
              <a:t>Ask questions such as how did you come to that answer/decision</a:t>
            </a:r>
          </a:p>
          <a:p>
            <a:pPr marL="342900" indent="-342900">
              <a:buFont typeface="Wingdings" panose="020B0504020202020204" pitchFamily="34" charset="0"/>
              <a:buChar char="ü"/>
            </a:pPr>
            <a:r>
              <a:rPr lang="en-US"/>
              <a:t>Tell me what you are thinking (I've learned that we can often assume what our kids are thinking and we are often wrong </a:t>
            </a:r>
          </a:p>
          <a:p>
            <a:pPr marL="342900" indent="-342900">
              <a:buFont typeface="Wingdings" panose="020B0504020202020204" pitchFamily="34" charset="0"/>
              <a:buChar char="ü"/>
            </a:pPr>
            <a:endParaRPr lang="en-US"/>
          </a:p>
        </p:txBody>
      </p:sp>
      <p:sp>
        <p:nvSpPr>
          <p:cNvPr id="4" name="Content Placeholder 3">
            <a:extLst>
              <a:ext uri="{FF2B5EF4-FFF2-40B4-BE49-F238E27FC236}">
                <a16:creationId xmlns:a16="http://schemas.microsoft.com/office/drawing/2014/main" id="{40A82ECA-D806-3E7E-6624-99FDAB9BE073}"/>
              </a:ext>
            </a:extLst>
          </p:cNvPr>
          <p:cNvSpPr>
            <a:spLocks noGrp="1"/>
          </p:cNvSpPr>
          <p:nvPr>
            <p:ph sz="half" idx="2"/>
          </p:nvPr>
        </p:nvSpPr>
        <p:spPr/>
        <p:txBody>
          <a:bodyPr vert="horz" lIns="91440" tIns="45720" rIns="91440" bIns="45720" rtlCol="0" anchor="t">
            <a:normAutofit/>
          </a:bodyPr>
          <a:lstStyle/>
          <a:p>
            <a:r>
              <a:rPr lang="en-US">
                <a:solidFill>
                  <a:srgbClr val="FF0000"/>
                </a:solidFill>
              </a:rPr>
              <a:t>In School</a:t>
            </a:r>
          </a:p>
          <a:p>
            <a:pPr marL="342900" indent="-342900">
              <a:buFont typeface="Wingdings" panose="020B0504020202020204" pitchFamily="34" charset="0"/>
              <a:buChar char="ü"/>
            </a:pPr>
            <a:r>
              <a:rPr lang="en-US"/>
              <a:t>Summon and support the retrieval of prior knowledge</a:t>
            </a:r>
          </a:p>
          <a:p>
            <a:pPr marL="342900" indent="-342900">
              <a:buFont typeface="Wingdings" panose="020B0504020202020204" pitchFamily="34" charset="0"/>
              <a:buChar char="ü"/>
            </a:pPr>
            <a:r>
              <a:rPr lang="en-US"/>
              <a:t>Think </a:t>
            </a:r>
            <a:r>
              <a:rPr lang="en-US" err="1"/>
              <a:t>alouds</a:t>
            </a:r>
            <a:r>
              <a:rPr lang="en-US"/>
              <a:t> (Pre K- HS)</a:t>
            </a:r>
          </a:p>
          <a:p>
            <a:pPr marL="342900" indent="-342900">
              <a:buFont typeface="Wingdings" panose="020B0504020202020204" pitchFamily="34" charset="0"/>
              <a:buChar char="ü"/>
            </a:pPr>
            <a:r>
              <a:rPr lang="en-US"/>
              <a:t>Use learning style language with students</a:t>
            </a:r>
          </a:p>
          <a:p>
            <a:pPr marL="342900" indent="-342900">
              <a:buFont typeface="Wingdings" panose="020B0504020202020204" pitchFamily="34" charset="0"/>
              <a:buChar char="ü"/>
            </a:pPr>
            <a:r>
              <a:rPr lang="en-US"/>
              <a:t>Use Gardner's multiple intelligence language</a:t>
            </a:r>
          </a:p>
        </p:txBody>
      </p:sp>
    </p:spTree>
    <p:extLst>
      <p:ext uri="{BB962C8B-B14F-4D97-AF65-F5344CB8AC3E}">
        <p14:creationId xmlns:p14="http://schemas.microsoft.com/office/powerpoint/2010/main" val="34821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1C18-19CF-DF43-ADA4-56200A462A64}"/>
              </a:ext>
            </a:extLst>
          </p:cNvPr>
          <p:cNvSpPr>
            <a:spLocks noGrp="1"/>
          </p:cNvSpPr>
          <p:nvPr>
            <p:ph type="title"/>
          </p:nvPr>
        </p:nvSpPr>
        <p:spPr/>
        <p:txBody>
          <a:bodyPr>
            <a:normAutofit/>
          </a:bodyPr>
          <a:lstStyle/>
          <a:p>
            <a:r>
              <a:rPr lang="en-US"/>
              <a:t>Stress Tolerance: </a:t>
            </a:r>
            <a:br>
              <a:rPr lang="en-US"/>
            </a:br>
            <a:r>
              <a:rPr lang="en-US" sz="2000" b="1">
                <a:latin typeface="Avenir Next LT Pro"/>
              </a:rPr>
              <a:t>The ability to thrive in stressful situations, cope with</a:t>
            </a:r>
            <a:r>
              <a:rPr lang="en-US" sz="2400" b="1">
                <a:latin typeface="Avenir Next LT Pro"/>
              </a:rPr>
              <a:t> </a:t>
            </a:r>
            <a:r>
              <a:rPr lang="en-US" sz="2000" b="1">
                <a:latin typeface="Avenir Next LT Pro"/>
              </a:rPr>
              <a:t>change, manage uncertainty</a:t>
            </a:r>
            <a:endParaRPr lang="en-US" sz="2000" b="1">
              <a:latin typeface="Avenir Next LT Pro"/>
              <a:cs typeface="Posterama"/>
            </a:endParaRPr>
          </a:p>
        </p:txBody>
      </p:sp>
      <p:sp>
        <p:nvSpPr>
          <p:cNvPr id="3" name="Content Placeholder 2">
            <a:extLst>
              <a:ext uri="{FF2B5EF4-FFF2-40B4-BE49-F238E27FC236}">
                <a16:creationId xmlns:a16="http://schemas.microsoft.com/office/drawing/2014/main" id="{223A8AC4-8E28-EC42-D7C7-EDB16C5857DC}"/>
              </a:ext>
            </a:extLst>
          </p:cNvPr>
          <p:cNvSpPr>
            <a:spLocks noGrp="1"/>
          </p:cNvSpPr>
          <p:nvPr>
            <p:ph sz="half" idx="1"/>
          </p:nvPr>
        </p:nvSpPr>
        <p:spPr/>
        <p:txBody>
          <a:bodyPr vert="horz" lIns="91440" tIns="45720" rIns="91440" bIns="45720" rtlCol="0" anchor="t">
            <a:normAutofit/>
          </a:bodyPr>
          <a:lstStyle/>
          <a:p>
            <a:r>
              <a:rPr lang="en-US">
                <a:solidFill>
                  <a:srgbClr val="FF0000"/>
                </a:solidFill>
              </a:rPr>
              <a:t>At Home</a:t>
            </a:r>
            <a:r>
              <a:rPr lang="en-US"/>
              <a:t> </a:t>
            </a:r>
          </a:p>
          <a:p>
            <a:pPr marL="342900" indent="-342900">
              <a:buFont typeface="Wingdings" panose="020B0504020202020204" pitchFamily="34" charset="0"/>
              <a:buChar char="ü"/>
            </a:pPr>
            <a:r>
              <a:rPr lang="en-US"/>
              <a:t>Limit or adjust news coverage in your home to consider age and maturity </a:t>
            </a:r>
          </a:p>
          <a:p>
            <a:pPr marL="342900" indent="-342900">
              <a:buFont typeface="Wingdings" panose="020B0504020202020204" pitchFamily="34" charset="0"/>
              <a:buChar char="ü"/>
            </a:pPr>
            <a:r>
              <a:rPr lang="en-US"/>
              <a:t>Limit adult conversations about adult topics such as family finances</a:t>
            </a:r>
          </a:p>
          <a:p>
            <a:pPr marL="342900" indent="-342900">
              <a:buFont typeface="Wingdings" panose="020B0504020202020204" pitchFamily="34" charset="0"/>
              <a:buChar char="ü"/>
            </a:pPr>
            <a:r>
              <a:rPr lang="en-US"/>
              <a:t>Teach stress reducing acts of self-care in the home. Even toddlers can learn to use self- care to manage stress</a:t>
            </a:r>
          </a:p>
          <a:p>
            <a:pPr marL="342900" indent="-342900">
              <a:buFont typeface="Wingdings" panose="020B0504020202020204" pitchFamily="34" charset="0"/>
              <a:buChar char="ü"/>
            </a:pPr>
            <a:r>
              <a:rPr lang="en-US"/>
              <a:t>Model self-care when feeling stressed</a:t>
            </a:r>
          </a:p>
          <a:p>
            <a:pPr marL="342900" indent="-342900">
              <a:buFont typeface="Wingdings" panose="020B0504020202020204" pitchFamily="34" charset="0"/>
              <a:buChar char="ü"/>
            </a:pPr>
            <a:endParaRPr lang="en-US"/>
          </a:p>
        </p:txBody>
      </p:sp>
      <p:sp>
        <p:nvSpPr>
          <p:cNvPr id="4" name="Content Placeholder 3">
            <a:extLst>
              <a:ext uri="{FF2B5EF4-FFF2-40B4-BE49-F238E27FC236}">
                <a16:creationId xmlns:a16="http://schemas.microsoft.com/office/drawing/2014/main" id="{6FF80C66-680A-A36D-683D-E31586A4749C}"/>
              </a:ext>
            </a:extLst>
          </p:cNvPr>
          <p:cNvSpPr>
            <a:spLocks noGrp="1"/>
          </p:cNvSpPr>
          <p:nvPr>
            <p:ph sz="half" idx="2"/>
          </p:nvPr>
        </p:nvSpPr>
        <p:spPr/>
        <p:txBody>
          <a:bodyPr vert="horz" lIns="91440" tIns="45720" rIns="91440" bIns="45720" rtlCol="0" anchor="t">
            <a:normAutofit/>
          </a:bodyPr>
          <a:lstStyle/>
          <a:p>
            <a:r>
              <a:rPr lang="en-US">
                <a:solidFill>
                  <a:srgbClr val="FF0000"/>
                </a:solidFill>
              </a:rPr>
              <a:t>At School</a:t>
            </a:r>
          </a:p>
          <a:p>
            <a:pPr marL="342900" indent="-342900">
              <a:buFont typeface="Wingdings" panose="020B0504020202020204" pitchFamily="34" charset="0"/>
              <a:buChar char="ü"/>
            </a:pPr>
            <a:r>
              <a:rPr lang="en-US"/>
              <a:t>Teachers can set up spaces within the classroom for breaks due to stress</a:t>
            </a:r>
          </a:p>
          <a:p>
            <a:pPr marL="342900" indent="-342900">
              <a:buFont typeface="Wingdings" panose="020B0504020202020204" pitchFamily="34" charset="0"/>
              <a:buChar char="ü"/>
            </a:pPr>
            <a:r>
              <a:rPr lang="en-US"/>
              <a:t>Teachers can begin to see behaviors as stress and offer support</a:t>
            </a:r>
          </a:p>
          <a:p>
            <a:pPr marL="342900" indent="-342900">
              <a:buFont typeface="Wingdings" panose="020B0504020202020204" pitchFamily="34" charset="0"/>
              <a:buChar char="ü"/>
            </a:pPr>
            <a:r>
              <a:rPr lang="en-US"/>
              <a:t>Classroom books that identify stressful situations and how to choose a break</a:t>
            </a:r>
          </a:p>
          <a:p>
            <a:pPr marL="342900" indent="-342900">
              <a:buFont typeface="Wingdings" panose="020B0504020202020204" pitchFamily="34" charset="0"/>
              <a:buChar char="ü"/>
            </a:pPr>
            <a:r>
              <a:rPr lang="en-US"/>
              <a:t>Fidgets, drawing, listening to music when appropriate</a:t>
            </a:r>
          </a:p>
        </p:txBody>
      </p:sp>
    </p:spTree>
    <p:extLst>
      <p:ext uri="{BB962C8B-B14F-4D97-AF65-F5344CB8AC3E}">
        <p14:creationId xmlns:p14="http://schemas.microsoft.com/office/powerpoint/2010/main" val="259678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98CE-F20F-8C1F-CBA5-57B9BF59A2A1}"/>
              </a:ext>
            </a:extLst>
          </p:cNvPr>
          <p:cNvSpPr>
            <a:spLocks noGrp="1"/>
          </p:cNvSpPr>
          <p:nvPr>
            <p:ph type="title"/>
          </p:nvPr>
        </p:nvSpPr>
        <p:spPr/>
        <p:txBody>
          <a:bodyPr>
            <a:normAutofit/>
          </a:bodyPr>
          <a:lstStyle/>
          <a:p>
            <a:r>
              <a:rPr lang="en-US">
                <a:latin typeface="Posterama"/>
                <a:cs typeface="Posterama"/>
              </a:rPr>
              <a:t>It's Time for Q + A </a:t>
            </a:r>
          </a:p>
        </p:txBody>
      </p:sp>
      <p:sp>
        <p:nvSpPr>
          <p:cNvPr id="5" name="TextBox 4">
            <a:extLst>
              <a:ext uri="{FF2B5EF4-FFF2-40B4-BE49-F238E27FC236}">
                <a16:creationId xmlns:a16="http://schemas.microsoft.com/office/drawing/2014/main" id="{73576A22-6C21-A3BF-249A-33514352448D}"/>
              </a:ext>
            </a:extLst>
          </p:cNvPr>
          <p:cNvSpPr txBox="1"/>
          <p:nvPr/>
        </p:nvSpPr>
        <p:spPr>
          <a:xfrm>
            <a:off x="608135" y="2022230"/>
            <a:ext cx="971549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If you have questions, please put them in the chat.</a:t>
            </a:r>
          </a:p>
          <a:p>
            <a:endParaRPr lang="en-US" sz="2400"/>
          </a:p>
          <a:p>
            <a:r>
              <a:rPr lang="en-US" sz="2400"/>
              <a:t>Get in touch:</a:t>
            </a:r>
          </a:p>
          <a:p>
            <a:r>
              <a:rPr lang="en-US" sz="2400">
                <a:hlinkClick r:id="rId2"/>
              </a:rPr>
              <a:t>dmatera@westportdayschool.org</a:t>
            </a:r>
            <a:endParaRPr lang="en-US" sz="2400"/>
          </a:p>
          <a:p>
            <a:endParaRPr lang="en-US" sz="2400"/>
          </a:p>
          <a:p>
            <a:r>
              <a:rPr lang="en-US" sz="2400"/>
              <a:t>Learn more about Westport Day School:</a:t>
            </a:r>
          </a:p>
          <a:p>
            <a:r>
              <a:rPr lang="en-US" sz="2400">
                <a:hlinkClick r:id="rId3"/>
              </a:rPr>
              <a:t>www.westportdayschool.org</a:t>
            </a:r>
            <a:endParaRPr lang="en-US" sz="2400"/>
          </a:p>
          <a:p>
            <a:endParaRPr lang="en-US" sz="2400"/>
          </a:p>
        </p:txBody>
      </p:sp>
    </p:spTree>
    <p:extLst>
      <p:ext uri="{BB962C8B-B14F-4D97-AF65-F5344CB8AC3E}">
        <p14:creationId xmlns:p14="http://schemas.microsoft.com/office/powerpoint/2010/main" val="49236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4F53-FC6F-A13D-3168-8D4023ACCAA1}"/>
              </a:ext>
            </a:extLst>
          </p:cNvPr>
          <p:cNvSpPr>
            <a:spLocks noGrp="1"/>
          </p:cNvSpPr>
          <p:nvPr>
            <p:ph type="title"/>
          </p:nvPr>
        </p:nvSpPr>
        <p:spPr/>
        <p:txBody>
          <a:bodyPr/>
          <a:lstStyle/>
          <a:p>
            <a:r>
              <a:rPr lang="en-US"/>
              <a:t>Guiding Principles for today</a:t>
            </a:r>
          </a:p>
        </p:txBody>
      </p:sp>
      <p:sp>
        <p:nvSpPr>
          <p:cNvPr id="3" name="Content Placeholder 2">
            <a:extLst>
              <a:ext uri="{FF2B5EF4-FFF2-40B4-BE49-F238E27FC236}">
                <a16:creationId xmlns:a16="http://schemas.microsoft.com/office/drawing/2014/main" id="{814FBF5A-AAD2-222A-3795-47BCD1A86BA5}"/>
              </a:ext>
            </a:extLst>
          </p:cNvPr>
          <p:cNvSpPr>
            <a:spLocks noGrp="1"/>
          </p:cNvSpPr>
          <p:nvPr>
            <p:ph sz="half" idx="1"/>
          </p:nvPr>
        </p:nvSpPr>
        <p:spPr/>
        <p:txBody>
          <a:bodyPr/>
          <a:lstStyle/>
          <a:p>
            <a:pPr marL="457200" indent="-457200">
              <a:buAutoNum type="arabicPeriod"/>
            </a:pPr>
            <a:r>
              <a:rPr lang="en-US"/>
              <a:t>Not all adults are skilled in ALL areas of EF</a:t>
            </a:r>
          </a:p>
          <a:p>
            <a:pPr marL="457200" indent="-457200">
              <a:buAutoNum type="arabicPeriod"/>
            </a:pPr>
            <a:r>
              <a:rPr lang="en-US"/>
              <a:t>As demands in the environment change, EF skills need to be recalled, further developed, and applied to growing demands</a:t>
            </a:r>
          </a:p>
          <a:p>
            <a:pPr marL="457200" indent="-457200">
              <a:buAutoNum type="arabicPeriod"/>
            </a:pPr>
            <a:r>
              <a:rPr lang="en-US"/>
              <a:t>What impacts EF long term?</a:t>
            </a:r>
          </a:p>
          <a:p>
            <a:pPr marL="457200" indent="-457200">
              <a:buAutoNum type="arabicPeriod"/>
            </a:pPr>
            <a:r>
              <a:rPr lang="en-US"/>
              <a:t>What impacts EF short term?</a:t>
            </a:r>
          </a:p>
          <a:p>
            <a:pPr marL="457200" indent="-457200">
              <a:buAutoNum type="arabicPeriod"/>
            </a:pPr>
            <a:r>
              <a:rPr lang="en-US"/>
              <a:t>No judgement language </a:t>
            </a:r>
          </a:p>
          <a:p>
            <a:endParaRPr lang="en-US"/>
          </a:p>
        </p:txBody>
      </p:sp>
      <p:pic>
        <p:nvPicPr>
          <p:cNvPr id="5" name="Content Placeholder 4">
            <a:extLst>
              <a:ext uri="{FF2B5EF4-FFF2-40B4-BE49-F238E27FC236}">
                <a16:creationId xmlns:a16="http://schemas.microsoft.com/office/drawing/2014/main" id="{F61DEB7C-E9B2-92F1-94A6-CA8FA5E930A3}"/>
              </a:ext>
            </a:extLst>
          </p:cNvPr>
          <p:cNvPicPr>
            <a:picLocks noGrp="1" noChangeAspect="1"/>
          </p:cNvPicPr>
          <p:nvPr>
            <p:ph sz="half" idx="2"/>
          </p:nvPr>
        </p:nvPicPr>
        <p:blipFill>
          <a:blip r:embed="rId2"/>
          <a:stretch>
            <a:fillRect/>
          </a:stretch>
        </p:blipFill>
        <p:spPr>
          <a:xfrm>
            <a:off x="6829425" y="2081213"/>
            <a:ext cx="4095750" cy="4095750"/>
          </a:xfrm>
        </p:spPr>
      </p:pic>
    </p:spTree>
    <p:extLst>
      <p:ext uri="{BB962C8B-B14F-4D97-AF65-F5344CB8AC3E}">
        <p14:creationId xmlns:p14="http://schemas.microsoft.com/office/powerpoint/2010/main" val="34338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7D4E-175C-0941-A88D-EACC11504EAC}"/>
              </a:ext>
            </a:extLst>
          </p:cNvPr>
          <p:cNvSpPr>
            <a:spLocks noGrp="1"/>
          </p:cNvSpPr>
          <p:nvPr>
            <p:ph type="title"/>
          </p:nvPr>
        </p:nvSpPr>
        <p:spPr/>
        <p:txBody>
          <a:bodyPr/>
          <a:lstStyle/>
          <a:p>
            <a:r>
              <a:rPr lang="en-US"/>
              <a:t>The History of Executive Function</a:t>
            </a:r>
          </a:p>
        </p:txBody>
      </p:sp>
      <p:sp>
        <p:nvSpPr>
          <p:cNvPr id="3" name="Content Placeholder 2">
            <a:extLst>
              <a:ext uri="{FF2B5EF4-FFF2-40B4-BE49-F238E27FC236}">
                <a16:creationId xmlns:a16="http://schemas.microsoft.com/office/drawing/2014/main" id="{C69E6875-6BF1-274A-937F-29EB82BB042B}"/>
              </a:ext>
            </a:extLst>
          </p:cNvPr>
          <p:cNvSpPr>
            <a:spLocks noGrp="1"/>
          </p:cNvSpPr>
          <p:nvPr>
            <p:ph idx="1"/>
          </p:nvPr>
        </p:nvSpPr>
        <p:spPr/>
        <p:txBody>
          <a:bodyPr vert="horz" lIns="91440" tIns="45720" rIns="91440" bIns="45720" rtlCol="0" anchor="t">
            <a:normAutofit/>
          </a:bodyPr>
          <a:lstStyle/>
          <a:p>
            <a:pPr marL="342900" indent="-342900">
              <a:buFont typeface="Arial" panose="020B0504020202020204" pitchFamily="34" charset="0"/>
              <a:buChar char="•"/>
            </a:pPr>
            <a:r>
              <a:rPr lang="en-US"/>
              <a:t>Executive functions are NOT a unitary cognitive process (</a:t>
            </a:r>
            <a:r>
              <a:rPr lang="en-US" err="1"/>
              <a:t>Denckla</a:t>
            </a:r>
            <a:r>
              <a:rPr lang="en-US"/>
              <a:t>, 1996)</a:t>
            </a:r>
          </a:p>
          <a:p>
            <a:pPr marL="342900" indent="-342900">
              <a:buFont typeface="Arial" panose="020B0504020202020204" pitchFamily="34" charset="0"/>
              <a:buChar char="•"/>
            </a:pPr>
            <a:r>
              <a:rPr lang="en-US">
                <a:ea typeface="+mn-lt"/>
                <a:cs typeface="+mn-lt"/>
              </a:rPr>
              <a:t>The brain's directive capacities (Goldberg, 2001)</a:t>
            </a:r>
            <a:endParaRPr lang="en-US"/>
          </a:p>
          <a:p>
            <a:pPr marL="342900" indent="-342900">
              <a:buFont typeface="Arial" panose="020B0504020202020204" pitchFamily="34" charset="0"/>
              <a:buChar char="•"/>
            </a:pPr>
            <a:r>
              <a:rPr lang="en-US">
                <a:ea typeface="+mn-lt"/>
                <a:cs typeface="+mn-lt"/>
              </a:rPr>
              <a:t>The CEO of the brain (Saltus, 2003)</a:t>
            </a:r>
            <a:endParaRPr lang="en-US"/>
          </a:p>
          <a:p>
            <a:pPr marL="342900" indent="-342900">
              <a:buFont typeface="Arial" panose="020B0504020202020204" pitchFamily="34" charset="0"/>
              <a:buChar char="•"/>
            </a:pPr>
            <a:r>
              <a:rPr lang="en-US" sz="2100">
                <a:ea typeface="+mn-lt"/>
                <a:cs typeface="+mn-lt"/>
              </a:rPr>
              <a:t>A focus on the development of the frontal lobe</a:t>
            </a:r>
          </a:p>
          <a:p>
            <a:pPr marL="342900" indent="-342900">
              <a:buFont typeface="Arial" panose="020B0504020202020204" pitchFamily="34" charset="0"/>
              <a:buChar char="•"/>
            </a:pPr>
            <a:r>
              <a:rPr lang="en-US"/>
              <a:t>Think of EF as the orchestra's conductor (Brown, 2005)</a:t>
            </a:r>
          </a:p>
          <a:p>
            <a:pPr marL="342900" indent="-342900">
              <a:buFont typeface="Arial" panose="020B0504020202020204" pitchFamily="34" charset="0"/>
              <a:buChar char="•"/>
            </a:pPr>
            <a:r>
              <a:rPr lang="en-US"/>
              <a:t>Our working definition of Executive Function "EF's are the directive capacities that are responsible for a person's ability to engage in purposeful, organized, strategic, self-regulated, goal-directed processing of perceptions, emotions, thoughts, and actions" (</a:t>
            </a:r>
            <a:r>
              <a:rPr lang="en-US" err="1"/>
              <a:t>McClosky</a:t>
            </a:r>
            <a:r>
              <a:rPr lang="en-US"/>
              <a:t>, 2009)</a:t>
            </a:r>
          </a:p>
        </p:txBody>
      </p:sp>
    </p:spTree>
    <p:extLst>
      <p:ext uri="{BB962C8B-B14F-4D97-AF65-F5344CB8AC3E}">
        <p14:creationId xmlns:p14="http://schemas.microsoft.com/office/powerpoint/2010/main" val="172754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1C9C484-2C12-4B1B-98D1-84696D246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C2263-C92B-446E-9CFA-02329CD8E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475" y="1934904"/>
            <a:ext cx="7930101" cy="4923095"/>
          </a:xfrm>
          <a:custGeom>
            <a:avLst/>
            <a:gdLst>
              <a:gd name="connsiteX0" fmla="*/ 1412408 w 8831334"/>
              <a:gd name="connsiteY0" fmla="*/ 4231273 h 4923095"/>
              <a:gd name="connsiteX1" fmla="*/ 1480115 w 8831334"/>
              <a:gd name="connsiteY1" fmla="*/ 4255873 h 4923095"/>
              <a:gd name="connsiteX2" fmla="*/ 1555026 w 8831334"/>
              <a:gd name="connsiteY2" fmla="*/ 4493895 h 4923095"/>
              <a:gd name="connsiteX3" fmla="*/ 1315323 w 8831334"/>
              <a:gd name="connsiteY3" fmla="*/ 4546785 h 4923095"/>
              <a:gd name="connsiteX4" fmla="*/ 1240411 w 8831334"/>
              <a:gd name="connsiteY4" fmla="*/ 4308763 h 4923095"/>
              <a:gd name="connsiteX5" fmla="*/ 1344748 w 8831334"/>
              <a:gd name="connsiteY5" fmla="*/ 4233023 h 4923095"/>
              <a:gd name="connsiteX6" fmla="*/ 1412408 w 8831334"/>
              <a:gd name="connsiteY6" fmla="*/ 4231273 h 4923095"/>
              <a:gd name="connsiteX7" fmla="*/ 622613 w 8831334"/>
              <a:gd name="connsiteY7" fmla="*/ 3711323 h 4923095"/>
              <a:gd name="connsiteX8" fmla="*/ 726058 w 8831334"/>
              <a:gd name="connsiteY8" fmla="*/ 3713477 h 4923095"/>
              <a:gd name="connsiteX9" fmla="*/ 862930 w 8831334"/>
              <a:gd name="connsiteY9" fmla="*/ 3763207 h 4923095"/>
              <a:gd name="connsiteX10" fmla="*/ 1014368 w 8831334"/>
              <a:gd name="connsiteY10" fmla="*/ 4244384 h 4923095"/>
              <a:gd name="connsiteX11" fmla="*/ 529792 w 8831334"/>
              <a:gd name="connsiteY11" fmla="*/ 4351304 h 4923095"/>
              <a:gd name="connsiteX12" fmla="*/ 378355 w 8831334"/>
              <a:gd name="connsiteY12" fmla="*/ 3870127 h 4923095"/>
              <a:gd name="connsiteX13" fmla="*/ 622613 w 8831334"/>
              <a:gd name="connsiteY13" fmla="*/ 3711323 h 4923095"/>
              <a:gd name="connsiteX14" fmla="*/ 0 w 8831334"/>
              <a:gd name="connsiteY14" fmla="*/ 0 h 4923095"/>
              <a:gd name="connsiteX15" fmla="*/ 7345477 w 8831334"/>
              <a:gd name="connsiteY15" fmla="*/ 0 h 4923095"/>
              <a:gd name="connsiteX16" fmla="*/ 7330937 w 8831334"/>
              <a:gd name="connsiteY16" fmla="*/ 57909 h 4923095"/>
              <a:gd name="connsiteX17" fmla="*/ 7204045 w 8831334"/>
              <a:gd name="connsiteY17" fmla="*/ 525057 h 4923095"/>
              <a:gd name="connsiteX18" fmla="*/ 7423939 w 8831334"/>
              <a:gd name="connsiteY18" fmla="*/ 1259431 h 4923095"/>
              <a:gd name="connsiteX19" fmla="*/ 8123848 w 8831334"/>
              <a:gd name="connsiteY19" fmla="*/ 1829863 h 4923095"/>
              <a:gd name="connsiteX20" fmla="*/ 8304560 w 8831334"/>
              <a:gd name="connsiteY20" fmla="*/ 4410617 h 4923095"/>
              <a:gd name="connsiteX21" fmla="*/ 5824906 w 8831334"/>
              <a:gd name="connsiteY21" fmla="*/ 4582246 h 4923095"/>
              <a:gd name="connsiteX22" fmla="*/ 4814027 w 8831334"/>
              <a:gd name="connsiteY22" fmla="*/ 3900391 h 4923095"/>
              <a:gd name="connsiteX23" fmla="*/ 3389336 w 8831334"/>
              <a:gd name="connsiteY23" fmla="*/ 4033298 h 4923095"/>
              <a:gd name="connsiteX24" fmla="*/ 2844266 w 8831334"/>
              <a:gd name="connsiteY24" fmla="*/ 4497245 h 4923095"/>
              <a:gd name="connsiteX25" fmla="*/ 1361823 w 8831334"/>
              <a:gd name="connsiteY25" fmla="*/ 3978831 h 4923095"/>
              <a:gd name="connsiteX26" fmla="*/ 723961 w 8831334"/>
              <a:gd name="connsiteY26" fmla="*/ 3482165 h 4923095"/>
              <a:gd name="connsiteX27" fmla="*/ 41451 w 8831334"/>
              <a:gd name="connsiteY27" fmla="*/ 3495177 h 4923095"/>
              <a:gd name="connsiteX28" fmla="*/ 0 w 8831334"/>
              <a:gd name="connsiteY28" fmla="*/ 3499960 h 49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1334" h="4923095">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087651-2EEA-3444-B209-60260F09582D}"/>
              </a:ext>
            </a:extLst>
          </p:cNvPr>
          <p:cNvSpPr>
            <a:spLocks noGrp="1"/>
          </p:cNvSpPr>
          <p:nvPr>
            <p:ph type="title"/>
          </p:nvPr>
        </p:nvSpPr>
        <p:spPr>
          <a:xfrm>
            <a:off x="609600" y="552782"/>
            <a:ext cx="10387054" cy="980183"/>
          </a:xfrm>
        </p:spPr>
        <p:txBody>
          <a:bodyPr>
            <a:normAutofit/>
          </a:bodyPr>
          <a:lstStyle/>
          <a:p>
            <a:r>
              <a:rPr lang="en-US"/>
              <a:t>The 12 Executive Functions</a:t>
            </a:r>
          </a:p>
        </p:txBody>
      </p:sp>
      <p:pic>
        <p:nvPicPr>
          <p:cNvPr id="5" name="Picture 4" descr="Desk with productivity items">
            <a:extLst>
              <a:ext uri="{FF2B5EF4-FFF2-40B4-BE49-F238E27FC236}">
                <a16:creationId xmlns:a16="http://schemas.microsoft.com/office/drawing/2014/main" id="{3A0842B2-1039-D74D-AFD8-E36E92A17135}"/>
              </a:ext>
            </a:extLst>
          </p:cNvPr>
          <p:cNvPicPr>
            <a:picLocks noChangeAspect="1"/>
          </p:cNvPicPr>
          <p:nvPr/>
        </p:nvPicPr>
        <p:blipFill rotWithShape="1">
          <a:blip r:embed="rId2"/>
          <a:srcRect l="29264" r="14014" b="-1"/>
          <a:stretch/>
        </p:blipFill>
        <p:spPr>
          <a:xfrm>
            <a:off x="743526" y="2339652"/>
            <a:ext cx="2994835" cy="3524334"/>
          </a:xfrm>
          <a:prstGeom prst="rect">
            <a:avLst/>
          </a:prstGeom>
        </p:spPr>
      </p:pic>
      <p:graphicFrame>
        <p:nvGraphicFramePr>
          <p:cNvPr id="13" name="Content Placeholder 2">
            <a:extLst>
              <a:ext uri="{FF2B5EF4-FFF2-40B4-BE49-F238E27FC236}">
                <a16:creationId xmlns:a16="http://schemas.microsoft.com/office/drawing/2014/main" id="{70C62067-1729-73EE-F399-572BBF642DE3}"/>
              </a:ext>
            </a:extLst>
          </p:cNvPr>
          <p:cNvGraphicFramePr>
            <a:graphicFrameLocks noGrp="1"/>
          </p:cNvGraphicFramePr>
          <p:nvPr>
            <p:ph idx="1"/>
            <p:extLst>
              <p:ext uri="{D42A27DB-BD31-4B8C-83A1-F6EECF244321}">
                <p14:modId xmlns:p14="http://schemas.microsoft.com/office/powerpoint/2010/main" val="2074033050"/>
              </p:ext>
            </p:extLst>
          </p:nvPr>
        </p:nvGraphicFramePr>
        <p:xfrm>
          <a:off x="4540195" y="2085747"/>
          <a:ext cx="6771694" cy="413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85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6F23-0C87-0B4A-B451-D8B78A3FED0C}"/>
              </a:ext>
            </a:extLst>
          </p:cNvPr>
          <p:cNvSpPr>
            <a:spLocks noGrp="1"/>
          </p:cNvSpPr>
          <p:nvPr>
            <p:ph type="title"/>
          </p:nvPr>
        </p:nvSpPr>
        <p:spPr/>
        <p:txBody>
          <a:bodyPr/>
          <a:lstStyle/>
          <a:p>
            <a:r>
              <a:rPr lang="en-US"/>
              <a:t>Self Monitoring/Self Regulation: </a:t>
            </a:r>
            <a:br>
              <a:rPr lang="en-US"/>
            </a:br>
            <a:r>
              <a:rPr lang="en-US" sz="2000" b="1">
                <a:latin typeface="Avenir Next LT Pro"/>
              </a:rPr>
              <a:t>The ability to monitor self, emotions, and behaviors</a:t>
            </a:r>
            <a:endParaRPr lang="en-US" sz="2000" b="1">
              <a:latin typeface="Avenir Next LT Pro"/>
              <a:cs typeface="Posterama"/>
            </a:endParaRPr>
          </a:p>
        </p:txBody>
      </p:sp>
      <p:sp>
        <p:nvSpPr>
          <p:cNvPr id="3" name="Content Placeholder 2">
            <a:extLst>
              <a:ext uri="{FF2B5EF4-FFF2-40B4-BE49-F238E27FC236}">
                <a16:creationId xmlns:a16="http://schemas.microsoft.com/office/drawing/2014/main" id="{E3BDCB8C-CA14-4342-2B41-88FE51A68D73}"/>
              </a:ext>
            </a:extLst>
          </p:cNvPr>
          <p:cNvSpPr>
            <a:spLocks noGrp="1"/>
          </p:cNvSpPr>
          <p:nvPr>
            <p:ph sz="half" idx="1"/>
          </p:nvPr>
        </p:nvSpPr>
        <p:spPr/>
        <p:txBody>
          <a:bodyPr vert="horz" lIns="91440" tIns="45720" rIns="91440" bIns="45720" rtlCol="0" anchor="t">
            <a:normAutofit/>
          </a:bodyPr>
          <a:lstStyle/>
          <a:p>
            <a:r>
              <a:rPr lang="en-US">
                <a:solidFill>
                  <a:srgbClr val="FF0000"/>
                </a:solidFill>
              </a:rPr>
              <a:t>At home:</a:t>
            </a:r>
          </a:p>
          <a:p>
            <a:pPr marL="342900" indent="-342900">
              <a:buFont typeface="Wingdings" panose="020B0504020202020204" pitchFamily="34" charset="0"/>
              <a:buChar char="ü"/>
            </a:pPr>
            <a:r>
              <a:rPr lang="en-US"/>
              <a:t>Model</a:t>
            </a:r>
          </a:p>
          <a:p>
            <a:pPr marL="342900" indent="-342900">
              <a:buFont typeface="Wingdings" panose="020B0504020202020204" pitchFamily="34" charset="0"/>
              <a:buChar char="ü"/>
            </a:pPr>
            <a:r>
              <a:rPr lang="en-US"/>
              <a:t>Practice</a:t>
            </a:r>
          </a:p>
          <a:p>
            <a:pPr marL="342900" indent="-342900">
              <a:buFont typeface="Wingdings" panose="020B0504020202020204" pitchFamily="34" charset="0"/>
              <a:buChar char="ü"/>
            </a:pPr>
            <a:r>
              <a:rPr lang="en-US"/>
              <a:t>Rehearse</a:t>
            </a:r>
          </a:p>
          <a:p>
            <a:pPr marL="342900" indent="-342900">
              <a:buFont typeface="Wingdings" panose="020B0504020202020204" pitchFamily="34" charset="0"/>
              <a:buChar char="ü"/>
            </a:pPr>
            <a:r>
              <a:rPr lang="en-US"/>
              <a:t>Children's books and social stories for younger children</a:t>
            </a:r>
          </a:p>
          <a:p>
            <a:pPr marL="342900" indent="-342900">
              <a:buFont typeface="Wingdings" panose="020B0504020202020204" pitchFamily="34" charset="0"/>
              <a:buChar char="ü"/>
            </a:pPr>
            <a:r>
              <a:rPr lang="en-US"/>
              <a:t>Utilize timers for self-monitoring</a:t>
            </a:r>
          </a:p>
          <a:p>
            <a:endParaRPr lang="en-US"/>
          </a:p>
          <a:p>
            <a:pPr marL="342900" indent="-342900">
              <a:buFont typeface="Wingdings" panose="020B0504020202020204" pitchFamily="34" charset="0"/>
              <a:buChar char="ü"/>
            </a:pPr>
            <a:endParaRPr lang="en-US"/>
          </a:p>
          <a:p>
            <a:endParaRPr lang="en-US"/>
          </a:p>
        </p:txBody>
      </p:sp>
      <p:sp>
        <p:nvSpPr>
          <p:cNvPr id="4" name="Content Placeholder 3">
            <a:extLst>
              <a:ext uri="{FF2B5EF4-FFF2-40B4-BE49-F238E27FC236}">
                <a16:creationId xmlns:a16="http://schemas.microsoft.com/office/drawing/2014/main" id="{B59934FF-BBE8-79C9-22D9-7B87B539425C}"/>
              </a:ext>
            </a:extLst>
          </p:cNvPr>
          <p:cNvSpPr>
            <a:spLocks noGrp="1"/>
          </p:cNvSpPr>
          <p:nvPr>
            <p:ph sz="half" idx="2"/>
          </p:nvPr>
        </p:nvSpPr>
        <p:spPr/>
        <p:txBody>
          <a:bodyPr vert="horz" lIns="91440" tIns="45720" rIns="91440" bIns="45720" rtlCol="0" anchor="t">
            <a:normAutofit/>
          </a:bodyPr>
          <a:lstStyle/>
          <a:p>
            <a:r>
              <a:rPr lang="en-US">
                <a:solidFill>
                  <a:srgbClr val="FF0000"/>
                </a:solidFill>
              </a:rPr>
              <a:t>At School</a:t>
            </a:r>
          </a:p>
          <a:p>
            <a:pPr marL="342900" indent="-342900">
              <a:buFont typeface="Wingdings" panose="020B0504020202020204" pitchFamily="34" charset="0"/>
              <a:buChar char="ü"/>
            </a:pPr>
            <a:r>
              <a:rPr lang="en-US"/>
              <a:t>Utilize literature to identify characters who struggle and overcome issues with self-monitoring &amp; self-regulation</a:t>
            </a:r>
          </a:p>
          <a:p>
            <a:pPr marL="342900" indent="-342900">
              <a:buFont typeface="Wingdings" panose="020B0504020202020204" pitchFamily="34" charset="0"/>
              <a:buChar char="ü"/>
            </a:pPr>
            <a:r>
              <a:rPr lang="en-US">
                <a:solidFill>
                  <a:srgbClr val="262626"/>
                </a:solidFill>
              </a:rPr>
              <a:t>Utilize movies, video clips, and you tube examples of self-monitoring &amp; self- regulation</a:t>
            </a:r>
          </a:p>
          <a:p>
            <a:pPr marL="342900" indent="-342900">
              <a:buFont typeface="Wingdings" panose="020B0504020202020204" pitchFamily="34" charset="0"/>
              <a:buChar char="ü"/>
            </a:pPr>
            <a:r>
              <a:rPr lang="en-US">
                <a:solidFill>
                  <a:srgbClr val="262626"/>
                </a:solidFill>
              </a:rPr>
              <a:t>Have regular classroom conversations that withhold judgement regarding these difficulties</a:t>
            </a:r>
          </a:p>
        </p:txBody>
      </p:sp>
    </p:spTree>
    <p:extLst>
      <p:ext uri="{BB962C8B-B14F-4D97-AF65-F5344CB8AC3E}">
        <p14:creationId xmlns:p14="http://schemas.microsoft.com/office/powerpoint/2010/main" val="59258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4049-FA8E-7A40-9742-D9E7CDB6F090}"/>
              </a:ext>
            </a:extLst>
          </p:cNvPr>
          <p:cNvSpPr>
            <a:spLocks noGrp="1"/>
          </p:cNvSpPr>
          <p:nvPr>
            <p:ph type="title"/>
          </p:nvPr>
        </p:nvSpPr>
        <p:spPr/>
        <p:txBody>
          <a:bodyPr>
            <a:normAutofit fontScale="90000"/>
          </a:bodyPr>
          <a:lstStyle/>
          <a:p>
            <a:r>
              <a:rPr lang="en-US"/>
              <a:t>Working Memory: </a:t>
            </a:r>
            <a:br>
              <a:rPr lang="en-US"/>
            </a:br>
            <a:r>
              <a:rPr lang="en-US" sz="2200" b="1">
                <a:latin typeface="Avenir Next LT Pro"/>
              </a:rPr>
              <a:t>Allows us to work with information without losing track of it. Think of it as the brain's "sticky note" (Understood.org)</a:t>
            </a:r>
            <a:endParaRPr lang="en-US" sz="2200" b="1">
              <a:latin typeface="Avenir Next LT Pro"/>
              <a:cs typeface="Posterama"/>
            </a:endParaRPr>
          </a:p>
        </p:txBody>
      </p:sp>
      <p:sp>
        <p:nvSpPr>
          <p:cNvPr id="3" name="Content Placeholder 2">
            <a:extLst>
              <a:ext uri="{FF2B5EF4-FFF2-40B4-BE49-F238E27FC236}">
                <a16:creationId xmlns:a16="http://schemas.microsoft.com/office/drawing/2014/main" id="{9138D998-7781-69B2-9672-9EDC2CEACF29}"/>
              </a:ext>
            </a:extLst>
          </p:cNvPr>
          <p:cNvSpPr>
            <a:spLocks noGrp="1"/>
          </p:cNvSpPr>
          <p:nvPr>
            <p:ph sz="half" idx="1"/>
          </p:nvPr>
        </p:nvSpPr>
        <p:spPr/>
        <p:txBody>
          <a:bodyPr vert="horz" lIns="91440" tIns="45720" rIns="91440" bIns="45720" rtlCol="0" anchor="t">
            <a:normAutofit/>
          </a:bodyPr>
          <a:lstStyle/>
          <a:p>
            <a:r>
              <a:rPr lang="en-US">
                <a:solidFill>
                  <a:srgbClr val="FF0000"/>
                </a:solidFill>
              </a:rPr>
              <a:t>At Home</a:t>
            </a:r>
          </a:p>
          <a:p>
            <a:pPr marL="342900" indent="-342900">
              <a:buFont typeface="Wingdings" panose="020B0504020202020204" pitchFamily="34" charset="0"/>
              <a:buChar char="ü"/>
            </a:pPr>
            <a:r>
              <a:rPr lang="en-US"/>
              <a:t> Build in tools that support working memory such as sticky notes, reminder apps, note taking on HW</a:t>
            </a:r>
            <a:endParaRPr lang="en-US">
              <a:solidFill>
                <a:srgbClr val="FF0000"/>
              </a:solidFill>
            </a:endParaRPr>
          </a:p>
          <a:p>
            <a:pPr marL="342900" indent="-342900">
              <a:buFont typeface="Wingdings" panose="020B0504020202020204" pitchFamily="34" charset="0"/>
              <a:buChar char="ü"/>
            </a:pPr>
            <a:r>
              <a:rPr lang="en-US"/>
              <a:t>Create 5-minute check ins in the morning and in the evening to review the day's events and review upcoming activities</a:t>
            </a:r>
          </a:p>
          <a:p>
            <a:pPr marL="342900" indent="-342900">
              <a:buFont typeface="Wingdings" panose="020B0504020202020204" pitchFamily="34" charset="0"/>
              <a:buChar char="ü"/>
            </a:pPr>
            <a:r>
              <a:rPr lang="en-US"/>
              <a:t>Utilize resources like notes, audio files</a:t>
            </a:r>
          </a:p>
          <a:p>
            <a:pPr marL="342900" indent="-342900">
              <a:buFont typeface="Wingdings" panose="020B0504020202020204" pitchFamily="34" charset="0"/>
              <a:buChar char="ü"/>
            </a:pPr>
            <a:r>
              <a:rPr lang="en-US"/>
              <a:t>Review spelling, vocabulary, learned skills at dinner time</a:t>
            </a:r>
          </a:p>
          <a:p>
            <a:pPr marL="342900" indent="-342900">
              <a:buFont typeface="Wingdings" panose="020B0504020202020204" pitchFamily="34" charset="0"/>
              <a:buChar char="ü"/>
            </a:pPr>
            <a:endParaRPr lang="en-US"/>
          </a:p>
          <a:p>
            <a:endParaRPr lang="en-US"/>
          </a:p>
        </p:txBody>
      </p:sp>
      <p:sp>
        <p:nvSpPr>
          <p:cNvPr id="4" name="Content Placeholder 3">
            <a:extLst>
              <a:ext uri="{FF2B5EF4-FFF2-40B4-BE49-F238E27FC236}">
                <a16:creationId xmlns:a16="http://schemas.microsoft.com/office/drawing/2014/main" id="{B620B40A-BFBD-A396-BF23-32993BBDE2CE}"/>
              </a:ext>
            </a:extLst>
          </p:cNvPr>
          <p:cNvSpPr>
            <a:spLocks noGrp="1"/>
          </p:cNvSpPr>
          <p:nvPr>
            <p:ph sz="half" idx="2"/>
          </p:nvPr>
        </p:nvSpPr>
        <p:spPr/>
        <p:txBody>
          <a:bodyPr vert="horz" lIns="91440" tIns="45720" rIns="91440" bIns="45720" rtlCol="0" anchor="t">
            <a:normAutofit/>
          </a:bodyPr>
          <a:lstStyle/>
          <a:p>
            <a:r>
              <a:rPr lang="en-US">
                <a:solidFill>
                  <a:srgbClr val="FF0000"/>
                </a:solidFill>
              </a:rPr>
              <a:t>At School</a:t>
            </a:r>
          </a:p>
          <a:p>
            <a:pPr marL="342900" indent="-342900">
              <a:buFont typeface="Wingdings" pitchFamily="2" charset="2"/>
              <a:buChar char="ü"/>
            </a:pPr>
            <a:r>
              <a:rPr lang="en-US"/>
              <a:t>Mnemonic Devices</a:t>
            </a:r>
          </a:p>
          <a:p>
            <a:pPr marL="342900" indent="-342900">
              <a:buFont typeface="Wingdings" pitchFamily="2" charset="2"/>
              <a:buChar char="ü"/>
            </a:pPr>
            <a:r>
              <a:rPr lang="en-US"/>
              <a:t>Songs, chants, games</a:t>
            </a:r>
          </a:p>
          <a:p>
            <a:pPr marL="342900" indent="-342900">
              <a:buFont typeface="Wingdings" pitchFamily="2" charset="2"/>
              <a:buChar char="ü"/>
            </a:pPr>
            <a:r>
              <a:rPr lang="en-US"/>
              <a:t>Rubrics</a:t>
            </a:r>
          </a:p>
          <a:p>
            <a:pPr marL="342900" indent="-342900">
              <a:buFont typeface="Wingdings" pitchFamily="2" charset="2"/>
              <a:buChar char="ü"/>
            </a:pPr>
            <a:r>
              <a:rPr lang="en-US"/>
              <a:t>Checklists on board</a:t>
            </a:r>
          </a:p>
          <a:p>
            <a:pPr marL="342900" indent="-342900">
              <a:buFont typeface="Wingdings" pitchFamily="2" charset="2"/>
              <a:buChar char="ü"/>
            </a:pPr>
            <a:r>
              <a:rPr lang="en-US"/>
              <a:t>Reminders Apps</a:t>
            </a:r>
          </a:p>
          <a:p>
            <a:pPr marL="342900" indent="-342900">
              <a:buFont typeface="Wingdings" pitchFamily="2" charset="2"/>
              <a:buChar char="ü"/>
            </a:pPr>
            <a:r>
              <a:rPr lang="en-US"/>
              <a:t>Active reading strategies</a:t>
            </a:r>
          </a:p>
          <a:p>
            <a:pPr marL="342900" indent="-342900">
              <a:buFont typeface="Wingdings" pitchFamily="2" charset="2"/>
              <a:buChar char="ü"/>
            </a:pPr>
            <a:r>
              <a:rPr lang="en-US"/>
              <a:t>Active study strategies</a:t>
            </a:r>
          </a:p>
        </p:txBody>
      </p:sp>
    </p:spTree>
    <p:extLst>
      <p:ext uri="{BB962C8B-B14F-4D97-AF65-F5344CB8AC3E}">
        <p14:creationId xmlns:p14="http://schemas.microsoft.com/office/powerpoint/2010/main" val="24469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DBDB-EA13-784C-AE2A-A27769D76438}"/>
              </a:ext>
            </a:extLst>
          </p:cNvPr>
          <p:cNvSpPr>
            <a:spLocks noGrp="1"/>
          </p:cNvSpPr>
          <p:nvPr>
            <p:ph type="title"/>
          </p:nvPr>
        </p:nvSpPr>
        <p:spPr/>
        <p:txBody>
          <a:bodyPr>
            <a:normAutofit fontScale="90000"/>
          </a:bodyPr>
          <a:lstStyle/>
          <a:p>
            <a:r>
              <a:rPr lang="en-US"/>
              <a:t>Emotional Control: </a:t>
            </a:r>
            <a:br>
              <a:rPr lang="en-US"/>
            </a:br>
            <a:r>
              <a:rPr lang="en-US" sz="2200" b="1">
                <a:latin typeface="Avenir Next LT Pro"/>
              </a:rPr>
              <a:t>How well we manage our emotions. Especially with tolerance, frustration, and reactions appropriate to the situation</a:t>
            </a:r>
            <a:endParaRPr lang="en-US" sz="2200" b="1">
              <a:latin typeface="Avenir Next LT Pro"/>
              <a:cs typeface="Posterama"/>
            </a:endParaRPr>
          </a:p>
        </p:txBody>
      </p:sp>
      <p:sp>
        <p:nvSpPr>
          <p:cNvPr id="3" name="Content Placeholder 2">
            <a:extLst>
              <a:ext uri="{FF2B5EF4-FFF2-40B4-BE49-F238E27FC236}">
                <a16:creationId xmlns:a16="http://schemas.microsoft.com/office/drawing/2014/main" id="{5F164DDF-DC2F-2B01-2272-5DCD65A0FC1F}"/>
              </a:ext>
            </a:extLst>
          </p:cNvPr>
          <p:cNvSpPr>
            <a:spLocks noGrp="1"/>
          </p:cNvSpPr>
          <p:nvPr>
            <p:ph sz="half" idx="1"/>
          </p:nvPr>
        </p:nvSpPr>
        <p:spPr/>
        <p:txBody>
          <a:bodyPr vert="horz" lIns="91440" tIns="45720" rIns="91440" bIns="45720" rtlCol="0" anchor="t">
            <a:normAutofit lnSpcReduction="10000"/>
          </a:bodyPr>
          <a:lstStyle/>
          <a:p>
            <a:r>
              <a:rPr lang="en-US">
                <a:solidFill>
                  <a:srgbClr val="FF0000"/>
                </a:solidFill>
              </a:rPr>
              <a:t>At Home</a:t>
            </a:r>
          </a:p>
          <a:p>
            <a:pPr marL="342900" indent="-342900">
              <a:buFont typeface="Wingdings" panose="020B0504020202020204" pitchFamily="34" charset="0"/>
              <a:buChar char="ü"/>
            </a:pPr>
            <a:r>
              <a:rPr lang="en-US"/>
              <a:t>Get on the child's level (both physically and emotionally)</a:t>
            </a:r>
          </a:p>
          <a:p>
            <a:pPr marL="342900" indent="-342900">
              <a:buFont typeface="Wingdings" panose="020B0504020202020204" pitchFamily="34" charset="0"/>
              <a:buChar char="ü"/>
            </a:pPr>
            <a:r>
              <a:rPr lang="en-US"/>
              <a:t>Use emotion words/phrases frequently in the home such as "you seem frustrated" and "I am sorry this is hard for you. Can I help?” Identify, validate, and respond </a:t>
            </a:r>
          </a:p>
          <a:p>
            <a:pPr marL="342900" indent="-342900">
              <a:buFont typeface="Wingdings" panose="020B0504020202020204" pitchFamily="34" charset="0"/>
              <a:buChar char="ü"/>
            </a:pPr>
            <a:r>
              <a:rPr lang="en-US"/>
              <a:t>Use books, movies, and real-world examples to have frequent conversations about emotions such as how we feel them and how we identify them</a:t>
            </a:r>
          </a:p>
        </p:txBody>
      </p:sp>
      <p:sp>
        <p:nvSpPr>
          <p:cNvPr id="4" name="Content Placeholder 3">
            <a:extLst>
              <a:ext uri="{FF2B5EF4-FFF2-40B4-BE49-F238E27FC236}">
                <a16:creationId xmlns:a16="http://schemas.microsoft.com/office/drawing/2014/main" id="{53419F3D-D8A8-0945-5678-826A776469FD}"/>
              </a:ext>
            </a:extLst>
          </p:cNvPr>
          <p:cNvSpPr>
            <a:spLocks noGrp="1"/>
          </p:cNvSpPr>
          <p:nvPr>
            <p:ph sz="half" idx="2"/>
          </p:nvPr>
        </p:nvSpPr>
        <p:spPr/>
        <p:txBody>
          <a:bodyPr vert="horz" lIns="91440" tIns="45720" rIns="91440" bIns="45720" rtlCol="0" anchor="t">
            <a:normAutofit lnSpcReduction="10000"/>
          </a:bodyPr>
          <a:lstStyle/>
          <a:p>
            <a:r>
              <a:rPr lang="en-US">
                <a:solidFill>
                  <a:srgbClr val="FF0000"/>
                </a:solidFill>
              </a:rPr>
              <a:t>At School</a:t>
            </a:r>
          </a:p>
          <a:p>
            <a:pPr marL="342900" indent="-342900">
              <a:buFont typeface="Wingdings" panose="020B0504020202020204" pitchFamily="34" charset="0"/>
              <a:buChar char="ü"/>
            </a:pPr>
            <a:r>
              <a:rPr lang="en-US"/>
              <a:t>Zones of Regulation (can be adapted for older students)</a:t>
            </a:r>
          </a:p>
          <a:p>
            <a:pPr marL="342900" indent="-342900">
              <a:buFont typeface="Wingdings" panose="020B0504020202020204" pitchFamily="34" charset="0"/>
              <a:buChar char="ü"/>
            </a:pPr>
            <a:r>
              <a:rPr lang="en-US"/>
              <a:t>Normalize classroom language and conversations around emotions</a:t>
            </a:r>
          </a:p>
          <a:p>
            <a:pPr marL="342900" indent="-342900">
              <a:buFont typeface="Wingdings" panose="020B0504020202020204" pitchFamily="34" charset="0"/>
              <a:buChar char="ü"/>
            </a:pPr>
            <a:r>
              <a:rPr lang="en-US"/>
              <a:t>Seek social work support early</a:t>
            </a:r>
          </a:p>
          <a:p>
            <a:pPr marL="342900" indent="-342900">
              <a:buFont typeface="Wingdings" panose="020B0504020202020204" pitchFamily="34" charset="0"/>
              <a:buChar char="ü"/>
            </a:pPr>
            <a:r>
              <a:rPr lang="en-US"/>
              <a:t>Books, movies, and real-world examples work for students of all ages</a:t>
            </a:r>
          </a:p>
        </p:txBody>
      </p:sp>
    </p:spTree>
    <p:extLst>
      <p:ext uri="{BB962C8B-B14F-4D97-AF65-F5344CB8AC3E}">
        <p14:creationId xmlns:p14="http://schemas.microsoft.com/office/powerpoint/2010/main" val="345550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004F-96A9-9147-91F7-F73F2A8484D1}"/>
              </a:ext>
            </a:extLst>
          </p:cNvPr>
          <p:cNvSpPr>
            <a:spLocks noGrp="1"/>
          </p:cNvSpPr>
          <p:nvPr>
            <p:ph type="title"/>
          </p:nvPr>
        </p:nvSpPr>
        <p:spPr/>
        <p:txBody>
          <a:bodyPr>
            <a:normAutofit fontScale="90000"/>
          </a:bodyPr>
          <a:lstStyle/>
          <a:p>
            <a:r>
              <a:rPr lang="en-US"/>
              <a:t>Focus &amp; Attention:</a:t>
            </a:r>
            <a:r>
              <a:rPr lang="en-US">
                <a:solidFill>
                  <a:srgbClr val="262626"/>
                </a:solidFill>
                <a:ea typeface="+mj-lt"/>
                <a:cs typeface="+mj-lt"/>
              </a:rPr>
              <a:t> </a:t>
            </a:r>
            <a:br>
              <a:rPr lang="en-US">
                <a:solidFill>
                  <a:srgbClr val="262626"/>
                </a:solidFill>
                <a:ea typeface="+mj-lt"/>
                <a:cs typeface="+mj-lt"/>
              </a:rPr>
            </a:br>
            <a:r>
              <a:rPr lang="en-US" sz="2200" b="1">
                <a:solidFill>
                  <a:srgbClr val="040C28"/>
                </a:solidFill>
                <a:latin typeface="Avenir Next LT Pro"/>
                <a:ea typeface="+mj-lt"/>
                <a:cs typeface="+mj-lt"/>
              </a:rPr>
              <a:t>Attentional control is an executive functioning skill that involves focusing on certain stimuli in the environment while not focusing or “tuning out” other things</a:t>
            </a:r>
            <a:endParaRPr lang="en-US" sz="2200" b="1">
              <a:solidFill>
                <a:srgbClr val="202124"/>
              </a:solidFill>
              <a:latin typeface="Avenir Next LT Pro"/>
              <a:cs typeface="Posterama"/>
            </a:endParaRPr>
          </a:p>
        </p:txBody>
      </p:sp>
      <p:sp>
        <p:nvSpPr>
          <p:cNvPr id="4" name="Content Placeholder 3">
            <a:extLst>
              <a:ext uri="{FF2B5EF4-FFF2-40B4-BE49-F238E27FC236}">
                <a16:creationId xmlns:a16="http://schemas.microsoft.com/office/drawing/2014/main" id="{6B1752A3-FAFC-1637-75F6-6A112E7433A2}"/>
              </a:ext>
            </a:extLst>
          </p:cNvPr>
          <p:cNvSpPr>
            <a:spLocks noGrp="1"/>
          </p:cNvSpPr>
          <p:nvPr>
            <p:ph sz="half" idx="1"/>
          </p:nvPr>
        </p:nvSpPr>
        <p:spPr>
          <a:xfrm>
            <a:off x="609600" y="2148275"/>
            <a:ext cx="5410200" cy="4028688"/>
          </a:xfrm>
        </p:spPr>
        <p:txBody>
          <a:bodyPr vert="horz" lIns="91440" tIns="45720" rIns="91440" bIns="45720" rtlCol="0" anchor="t">
            <a:normAutofit/>
          </a:bodyPr>
          <a:lstStyle/>
          <a:p>
            <a:r>
              <a:rPr lang="en-US">
                <a:solidFill>
                  <a:srgbClr val="FF0000"/>
                </a:solidFill>
              </a:rPr>
              <a:t>At Home</a:t>
            </a:r>
          </a:p>
          <a:p>
            <a:pPr marL="342900" indent="-342900">
              <a:buFont typeface="Wingdings" pitchFamily="2" charset="2"/>
              <a:buChar char="ü"/>
            </a:pPr>
            <a:r>
              <a:rPr lang="en-US"/>
              <a:t>Create separate, distraction free study spaces</a:t>
            </a:r>
          </a:p>
          <a:p>
            <a:pPr marL="342900" indent="-342900">
              <a:buFont typeface="Wingdings" pitchFamily="2" charset="2"/>
              <a:buChar char="ü"/>
            </a:pPr>
            <a:r>
              <a:rPr lang="en-US"/>
              <a:t>Use routines</a:t>
            </a:r>
          </a:p>
          <a:p>
            <a:pPr marL="342900" indent="-342900">
              <a:buFont typeface="Wingdings" pitchFamily="2" charset="2"/>
              <a:buChar char="ü"/>
            </a:pPr>
            <a:r>
              <a:rPr lang="en-US"/>
              <a:t>Limit screen time</a:t>
            </a:r>
          </a:p>
          <a:p>
            <a:pPr marL="342900" indent="-342900">
              <a:buFont typeface="Wingdings" pitchFamily="2" charset="2"/>
              <a:buChar char="ü"/>
            </a:pPr>
            <a:r>
              <a:rPr lang="en-US"/>
              <a:t>Chores and tasks should be short and age appropriate</a:t>
            </a:r>
          </a:p>
          <a:p>
            <a:pPr marL="342900" indent="-342900">
              <a:buFont typeface="Wingdings" pitchFamily="2" charset="2"/>
              <a:buChar char="ü"/>
            </a:pPr>
            <a:r>
              <a:rPr lang="en-US"/>
              <a:t>Break down tasks</a:t>
            </a:r>
          </a:p>
          <a:p>
            <a:pPr marL="342900" indent="-342900">
              <a:buFont typeface="Wingdings" pitchFamily="2" charset="2"/>
              <a:buChar char="ü"/>
            </a:pPr>
            <a:endParaRPr lang="en-US"/>
          </a:p>
          <a:p>
            <a:endParaRPr lang="en-US">
              <a:solidFill>
                <a:srgbClr val="FF0000"/>
              </a:solidFill>
            </a:endParaRPr>
          </a:p>
        </p:txBody>
      </p:sp>
      <p:sp>
        <p:nvSpPr>
          <p:cNvPr id="5" name="Content Placeholder 4">
            <a:extLst>
              <a:ext uri="{FF2B5EF4-FFF2-40B4-BE49-F238E27FC236}">
                <a16:creationId xmlns:a16="http://schemas.microsoft.com/office/drawing/2014/main" id="{48E5BFD4-64F4-A101-16C1-E20CF92B5BE4}"/>
              </a:ext>
            </a:extLst>
          </p:cNvPr>
          <p:cNvSpPr>
            <a:spLocks noGrp="1"/>
          </p:cNvSpPr>
          <p:nvPr>
            <p:ph sz="half" idx="2"/>
          </p:nvPr>
        </p:nvSpPr>
        <p:spPr/>
        <p:txBody>
          <a:bodyPr vert="horz" lIns="91440" tIns="45720" rIns="91440" bIns="45720" rtlCol="0" anchor="t">
            <a:normAutofit/>
          </a:bodyPr>
          <a:lstStyle/>
          <a:p>
            <a:r>
              <a:rPr lang="en-US">
                <a:solidFill>
                  <a:srgbClr val="FF0000"/>
                </a:solidFill>
              </a:rPr>
              <a:t>At School</a:t>
            </a:r>
          </a:p>
          <a:p>
            <a:pPr marL="342900" indent="-342900">
              <a:buFont typeface="Wingdings" pitchFamily="2" charset="2"/>
              <a:buChar char="ü"/>
            </a:pPr>
            <a:r>
              <a:rPr lang="en-US"/>
              <a:t>Give movement breaks to refocus</a:t>
            </a:r>
          </a:p>
          <a:p>
            <a:pPr marL="342900" indent="-342900">
              <a:buFont typeface="Wingdings" pitchFamily="2" charset="2"/>
              <a:buChar char="ü"/>
            </a:pPr>
            <a:r>
              <a:rPr lang="en-US"/>
              <a:t>Keep lessons short </a:t>
            </a:r>
          </a:p>
          <a:p>
            <a:pPr marL="342900" indent="-342900">
              <a:buFont typeface="Wingdings" pitchFamily="2" charset="2"/>
              <a:buChar char="ü"/>
            </a:pPr>
            <a:r>
              <a:rPr lang="en-US"/>
              <a:t>Clear directions &amp; expectations</a:t>
            </a:r>
          </a:p>
          <a:p>
            <a:pPr marL="342900" indent="-342900">
              <a:buFont typeface="Wingdings" pitchFamily="2" charset="2"/>
              <a:buChar char="ü"/>
            </a:pPr>
            <a:r>
              <a:rPr lang="en-US"/>
              <a:t>Neat &amp; organized classroom</a:t>
            </a:r>
          </a:p>
          <a:p>
            <a:pPr marL="342900" indent="-342900">
              <a:buFont typeface="Wingdings" pitchFamily="2" charset="2"/>
              <a:buChar char="ü"/>
            </a:pPr>
            <a:r>
              <a:rPr lang="en-US"/>
              <a:t>Environment should not be overstimulating</a:t>
            </a:r>
          </a:p>
          <a:p>
            <a:pPr marL="342900" indent="-342900">
              <a:buFont typeface="Wingdings" pitchFamily="2" charset="2"/>
              <a:buChar char="ü"/>
            </a:pPr>
            <a:endParaRPr lang="en-US"/>
          </a:p>
          <a:p>
            <a:endParaRPr lang="en-US"/>
          </a:p>
        </p:txBody>
      </p:sp>
    </p:spTree>
    <p:extLst>
      <p:ext uri="{BB962C8B-B14F-4D97-AF65-F5344CB8AC3E}">
        <p14:creationId xmlns:p14="http://schemas.microsoft.com/office/powerpoint/2010/main" val="292480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4080-5823-954B-83F2-5F7A0230A682}"/>
              </a:ext>
            </a:extLst>
          </p:cNvPr>
          <p:cNvSpPr>
            <a:spLocks noGrp="1"/>
          </p:cNvSpPr>
          <p:nvPr>
            <p:ph type="title"/>
          </p:nvPr>
        </p:nvSpPr>
        <p:spPr/>
        <p:txBody>
          <a:bodyPr>
            <a:normAutofit/>
          </a:bodyPr>
          <a:lstStyle/>
          <a:p>
            <a:r>
              <a:rPr lang="en-US"/>
              <a:t>Task Initiation: </a:t>
            </a:r>
            <a:br>
              <a:rPr lang="en-US"/>
            </a:br>
            <a:r>
              <a:rPr lang="en-US" sz="2000" b="1">
                <a:latin typeface="Avenir Next LT Pro"/>
              </a:rPr>
              <a:t>The ability to start a task without procrastination</a:t>
            </a:r>
            <a:endParaRPr lang="en-US" sz="2000" b="1">
              <a:latin typeface="Avenir Next LT Pro"/>
              <a:cs typeface="Posterama"/>
            </a:endParaRPr>
          </a:p>
        </p:txBody>
      </p:sp>
      <p:sp>
        <p:nvSpPr>
          <p:cNvPr id="3" name="Content Placeholder 2">
            <a:extLst>
              <a:ext uri="{FF2B5EF4-FFF2-40B4-BE49-F238E27FC236}">
                <a16:creationId xmlns:a16="http://schemas.microsoft.com/office/drawing/2014/main" id="{25D033D8-143A-07CD-43C2-BF78C9D0CBC9}"/>
              </a:ext>
            </a:extLst>
          </p:cNvPr>
          <p:cNvSpPr>
            <a:spLocks noGrp="1"/>
          </p:cNvSpPr>
          <p:nvPr>
            <p:ph sz="half" idx="1"/>
          </p:nvPr>
        </p:nvSpPr>
        <p:spPr/>
        <p:txBody>
          <a:bodyPr vert="horz" lIns="91440" tIns="45720" rIns="91440" bIns="45720" rtlCol="0" anchor="t">
            <a:normAutofit/>
          </a:bodyPr>
          <a:lstStyle/>
          <a:p>
            <a:r>
              <a:rPr lang="en-US">
                <a:solidFill>
                  <a:srgbClr val="FF0000"/>
                </a:solidFill>
              </a:rPr>
              <a:t>At Home</a:t>
            </a:r>
          </a:p>
          <a:p>
            <a:pPr marL="342900" indent="-342900">
              <a:buFont typeface="Wingdings" pitchFamily="2" charset="2"/>
              <a:buChar char="ü"/>
            </a:pPr>
            <a:r>
              <a:rPr lang="en-US"/>
              <a:t>Modeling prior to start</a:t>
            </a:r>
          </a:p>
          <a:p>
            <a:pPr marL="342900" indent="-342900">
              <a:buFont typeface="Wingdings" pitchFamily="2" charset="2"/>
              <a:buChar char="ü"/>
            </a:pPr>
            <a:r>
              <a:rPr lang="en-US"/>
              <a:t>Fidget toys in the environment</a:t>
            </a:r>
          </a:p>
          <a:p>
            <a:pPr marL="342900" indent="-342900">
              <a:buFont typeface="Wingdings" pitchFamily="2" charset="2"/>
              <a:buChar char="ü"/>
            </a:pPr>
            <a:r>
              <a:rPr lang="en-US"/>
              <a:t>Utilize timers &amp; checklists</a:t>
            </a:r>
          </a:p>
          <a:p>
            <a:pPr marL="342900" indent="-342900">
              <a:buFont typeface="Wingdings" pitchFamily="2" charset="2"/>
              <a:buChar char="ü"/>
            </a:pPr>
            <a:r>
              <a:rPr lang="en-US"/>
              <a:t>Set the child up for success </a:t>
            </a:r>
          </a:p>
          <a:p>
            <a:pPr marL="342900" indent="-342900">
              <a:buFont typeface="Wingdings" pitchFamily="2" charset="2"/>
              <a:buChar char="ü"/>
            </a:pPr>
            <a:r>
              <a:rPr lang="en-US"/>
              <a:t>Reduce clutter in study space, in the home, and especially in the spaces where the task is required</a:t>
            </a:r>
          </a:p>
          <a:p>
            <a:pPr marL="342900" indent="-342900">
              <a:buFont typeface="Wingdings" pitchFamily="2" charset="2"/>
              <a:buChar char="ü"/>
            </a:pPr>
            <a:r>
              <a:rPr lang="en-US"/>
              <a:t>Don’t overwhelm</a:t>
            </a:r>
          </a:p>
          <a:p>
            <a:endParaRPr lang="en-US"/>
          </a:p>
        </p:txBody>
      </p:sp>
      <p:sp>
        <p:nvSpPr>
          <p:cNvPr id="4" name="Content Placeholder 3">
            <a:extLst>
              <a:ext uri="{FF2B5EF4-FFF2-40B4-BE49-F238E27FC236}">
                <a16:creationId xmlns:a16="http://schemas.microsoft.com/office/drawing/2014/main" id="{E167CD15-AA46-EB08-180A-E9B9F461B831}"/>
              </a:ext>
            </a:extLst>
          </p:cNvPr>
          <p:cNvSpPr>
            <a:spLocks noGrp="1"/>
          </p:cNvSpPr>
          <p:nvPr>
            <p:ph sz="half" idx="2"/>
          </p:nvPr>
        </p:nvSpPr>
        <p:spPr/>
        <p:txBody>
          <a:bodyPr vert="horz" lIns="91440" tIns="45720" rIns="91440" bIns="45720" rtlCol="0" anchor="t">
            <a:normAutofit/>
          </a:bodyPr>
          <a:lstStyle/>
          <a:p>
            <a:r>
              <a:rPr lang="en-US">
                <a:solidFill>
                  <a:srgbClr val="FF0000"/>
                </a:solidFill>
              </a:rPr>
              <a:t>At School</a:t>
            </a:r>
          </a:p>
          <a:p>
            <a:pPr marL="342900" indent="-342900">
              <a:buFont typeface="Wingdings" panose="020B0504020202020204" pitchFamily="34" charset="0"/>
              <a:buChar char="ü"/>
            </a:pPr>
            <a:r>
              <a:rPr lang="en-US"/>
              <a:t>Have predictable classroom routines and guidelines. Students need to know what to expect.</a:t>
            </a:r>
            <a:endParaRPr lang="en-US">
              <a:solidFill>
                <a:srgbClr val="FF0000"/>
              </a:solidFill>
            </a:endParaRPr>
          </a:p>
          <a:p>
            <a:pPr marL="342900" indent="-342900">
              <a:buFont typeface="Wingdings" panose="020B0504020202020204" pitchFamily="34" charset="0"/>
              <a:buChar char="ü"/>
            </a:pPr>
            <a:r>
              <a:rPr lang="en-US">
                <a:solidFill>
                  <a:srgbClr val="262626"/>
                </a:solidFill>
              </a:rPr>
              <a:t>Teacher models and examples</a:t>
            </a:r>
          </a:p>
          <a:p>
            <a:pPr marL="342900" indent="-342900">
              <a:buFont typeface="Wingdings" panose="020B0504020202020204" pitchFamily="34" charset="0"/>
              <a:buChar char="ü"/>
            </a:pPr>
            <a:r>
              <a:rPr lang="en-US">
                <a:solidFill>
                  <a:srgbClr val="262626"/>
                </a:solidFill>
              </a:rPr>
              <a:t>Rubrics</a:t>
            </a:r>
          </a:p>
          <a:p>
            <a:pPr marL="342900" indent="-342900">
              <a:buFont typeface="Wingdings" panose="020B0504020202020204" pitchFamily="34" charset="0"/>
              <a:buChar char="ü"/>
            </a:pPr>
            <a:r>
              <a:rPr lang="en-US">
                <a:solidFill>
                  <a:srgbClr val="262626"/>
                </a:solidFill>
              </a:rPr>
              <a:t>Give one task at a time. Scaffold support</a:t>
            </a:r>
          </a:p>
          <a:p>
            <a:endParaRPr lang="en-US">
              <a:solidFill>
                <a:srgbClr val="262626"/>
              </a:solidFill>
            </a:endParaRPr>
          </a:p>
          <a:p>
            <a:pPr marL="342900" indent="-342900">
              <a:buFont typeface="Wingdings" panose="020B0504020202020204" pitchFamily="34" charset="0"/>
              <a:buChar char="ü"/>
            </a:pPr>
            <a:endParaRPr lang="en-US">
              <a:solidFill>
                <a:srgbClr val="262626"/>
              </a:solidFill>
            </a:endParaRPr>
          </a:p>
        </p:txBody>
      </p:sp>
    </p:spTree>
    <p:extLst>
      <p:ext uri="{BB962C8B-B14F-4D97-AF65-F5344CB8AC3E}">
        <p14:creationId xmlns:p14="http://schemas.microsoft.com/office/powerpoint/2010/main" val="3712033679"/>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SplashVTI</vt:lpstr>
      <vt:lpstr>The 12 Executive Functions: Build Skills for Home &amp; School</vt:lpstr>
      <vt:lpstr>Guiding Principles for today</vt:lpstr>
      <vt:lpstr>The History of Executive Function</vt:lpstr>
      <vt:lpstr>The 12 Executive Functions</vt:lpstr>
      <vt:lpstr>Self Monitoring/Self Regulation:  The ability to monitor self, emotions, and behaviors</vt:lpstr>
      <vt:lpstr>Working Memory:  Allows us to work with information without losing track of it. Think of it as the brain's "sticky note" (Understood.org)</vt:lpstr>
      <vt:lpstr>Emotional Control:  How well we manage our emotions. Especially with tolerance, frustration, and reactions appropriate to the situation</vt:lpstr>
      <vt:lpstr>Focus &amp; Attention:  Attentional control is an executive functioning skill that involves focusing on certain stimuli in the environment while not focusing or “tuning out” other things</vt:lpstr>
      <vt:lpstr>Task Initiation:  The ability to start a task without procrastination</vt:lpstr>
      <vt:lpstr>Planning &amp; Prioritizing  An important executive functioning skill is time management—the ability to accurately estimate time required, how much time one has, and allocate time effectively to meet deadlines. It also includes an awareness that time matters</vt:lpstr>
      <vt:lpstr>Organization:  A term that refers to the organization of not only personal materials &amp; schedules but also considers the organization of thoughts</vt:lpstr>
      <vt:lpstr>Time Management:  An important executive functioning skill is time management—the ability to accurately estimate time required, how much time one has, and allocate time effectively to meet deadlines. It also includes an awareness that time matters (www.smartkidswithld.com)</vt:lpstr>
      <vt:lpstr>Setting &amp; Achieving Goals</vt:lpstr>
      <vt:lpstr>          </vt:lpstr>
      <vt:lpstr>Metacognition:  Thinking about your thinking</vt:lpstr>
      <vt:lpstr>Stress Tolerance:  The ability to thrive in stressful situations, cope with change, manage uncertainty</vt:lpstr>
      <vt:lpstr>It's Time for Q +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12 Executive Functions: Build Skills for Home &amp; School</dc:title>
  <dc:creator>Dawn Matera</dc:creator>
  <cp:revision>1</cp:revision>
  <dcterms:created xsi:type="dcterms:W3CDTF">2023-09-13T16:19:33Z</dcterms:created>
  <dcterms:modified xsi:type="dcterms:W3CDTF">2023-10-24T14:45:54Z</dcterms:modified>
</cp:coreProperties>
</file>